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91"/>
  </p:notesMasterIdLst>
  <p:sldIdLst>
    <p:sldId id="256" r:id="rId2"/>
    <p:sldId id="257" r:id="rId3"/>
    <p:sldId id="258" r:id="rId4"/>
    <p:sldId id="259" r:id="rId5"/>
    <p:sldId id="260" r:id="rId6"/>
    <p:sldId id="261" r:id="rId7"/>
    <p:sldId id="263" r:id="rId8"/>
    <p:sldId id="264" r:id="rId9"/>
    <p:sldId id="266" r:id="rId10"/>
    <p:sldId id="267" r:id="rId11"/>
    <p:sldId id="268" r:id="rId12"/>
    <p:sldId id="269" r:id="rId13"/>
    <p:sldId id="270" r:id="rId14"/>
    <p:sldId id="271" r:id="rId15"/>
    <p:sldId id="272" r:id="rId16"/>
    <p:sldId id="273" r:id="rId17"/>
    <p:sldId id="274" r:id="rId18"/>
    <p:sldId id="275" r:id="rId19"/>
    <p:sldId id="265" r:id="rId20"/>
    <p:sldId id="276" r:id="rId21"/>
    <p:sldId id="277" r:id="rId22"/>
    <p:sldId id="278" r:id="rId23"/>
    <p:sldId id="279" r:id="rId24"/>
    <p:sldId id="280" r:id="rId25"/>
    <p:sldId id="281" r:id="rId26"/>
    <p:sldId id="282" r:id="rId27"/>
    <p:sldId id="329" r:id="rId28"/>
    <p:sldId id="283" r:id="rId29"/>
    <p:sldId id="284" r:id="rId30"/>
    <p:sldId id="285" r:id="rId31"/>
    <p:sldId id="286" r:id="rId32"/>
    <p:sldId id="287" r:id="rId33"/>
    <p:sldId id="288" r:id="rId34"/>
    <p:sldId id="289" r:id="rId35"/>
    <p:sldId id="290"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9" r:id="rId53"/>
    <p:sldId id="308" r:id="rId54"/>
    <p:sldId id="310" r:id="rId55"/>
    <p:sldId id="330" r:id="rId56"/>
    <p:sldId id="331" r:id="rId57"/>
    <p:sldId id="332" r:id="rId58"/>
    <p:sldId id="333" r:id="rId59"/>
    <p:sldId id="336" r:id="rId60"/>
    <p:sldId id="337" r:id="rId61"/>
    <p:sldId id="338" r:id="rId62"/>
    <p:sldId id="341" r:id="rId63"/>
    <p:sldId id="342" r:id="rId64"/>
    <p:sldId id="343" r:id="rId65"/>
    <p:sldId id="344" r:id="rId66"/>
    <p:sldId id="345" r:id="rId67"/>
    <p:sldId id="346" r:id="rId68"/>
    <p:sldId id="347" r:id="rId69"/>
    <p:sldId id="348" r:id="rId70"/>
    <p:sldId id="349" r:id="rId71"/>
    <p:sldId id="350" r:id="rId72"/>
    <p:sldId id="351" r:id="rId73"/>
    <p:sldId id="312" r:id="rId74"/>
    <p:sldId id="313" r:id="rId75"/>
    <p:sldId id="314" r:id="rId76"/>
    <p:sldId id="315" r:id="rId77"/>
    <p:sldId id="316" r:id="rId78"/>
    <p:sldId id="317" r:id="rId79"/>
    <p:sldId id="318" r:id="rId80"/>
    <p:sldId id="319" r:id="rId81"/>
    <p:sldId id="320" r:id="rId82"/>
    <p:sldId id="321" r:id="rId83"/>
    <p:sldId id="322" r:id="rId84"/>
    <p:sldId id="323" r:id="rId85"/>
    <p:sldId id="324" r:id="rId86"/>
    <p:sldId id="325" r:id="rId87"/>
    <p:sldId id="326" r:id="rId88"/>
    <p:sldId id="327" r:id="rId89"/>
    <p:sldId id="328" r:id="rId90"/>
  </p:sldIdLst>
  <p:sldSz cx="9144000" cy="6858000" type="screen4x3"/>
  <p:notesSz cx="7019925" cy="9305925"/>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00" d="100"/>
          <a:sy n="100" d="100"/>
        </p:scale>
        <p:origin x="-1888" y="-5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notesMaster" Target="notesMasters/notesMaster1.xml"/><Relationship Id="rId92" Type="http://schemas.openxmlformats.org/officeDocument/2006/relationships/printerSettings" Target="printerSettings/printerSettings1.bin"/><Relationship Id="rId93" Type="http://schemas.openxmlformats.org/officeDocument/2006/relationships/presProps" Target="presProps.xml"/><Relationship Id="rId94" Type="http://schemas.openxmlformats.org/officeDocument/2006/relationships/viewProps" Target="viewProps.xml"/><Relationship Id="rId95" Type="http://schemas.openxmlformats.org/officeDocument/2006/relationships/theme" Target="theme/theme1.xml"/><Relationship Id="rId9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41650" cy="465138"/>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976687" y="0"/>
            <a:ext cx="3041650" cy="465138"/>
          </a:xfrm>
          <a:prstGeom prst="rect">
            <a:avLst/>
          </a:prstGeom>
          <a:noFill/>
          <a:ln>
            <a:noFill/>
          </a:ln>
        </p:spPr>
        <p:txBody>
          <a:bodyPr lIns="91425" tIns="91425" rIns="91425" bIns="91425" anchor="t" anchorCtr="0"/>
          <a:lstStyle>
            <a:lvl1pPr marL="0" marR="0" lvl="0" indent="0" algn="r" rtl="0">
              <a:spcBef>
                <a:spcPts val="0"/>
              </a:spcBef>
              <a:spcAft>
                <a:spcPts val="0"/>
              </a:spcAft>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1675" y="4419600"/>
            <a:ext cx="5616575" cy="4187824"/>
          </a:xfrm>
          <a:prstGeom prst="rect">
            <a:avLst/>
          </a:prstGeom>
          <a:noFill/>
          <a:ln>
            <a:noFill/>
          </a:ln>
        </p:spPr>
        <p:txBody>
          <a:bodyPr lIns="91425" tIns="91425" rIns="91425" bIns="91425" anchor="t" anchorCtr="0"/>
          <a:lstStyle>
            <a:lvl1pPr marL="0" marR="0" lvl="0" indent="0" algn="l" rtl="0">
              <a:spcBef>
                <a:spcPts val="360"/>
              </a:spcBef>
              <a:spcAft>
                <a:spcPts val="0"/>
              </a:spcAft>
              <a:buNone/>
              <a:defRPr sz="1200" b="0" i="0" u="none" strike="noStrike" cap="none">
                <a:solidFill>
                  <a:schemeClr val="dk1"/>
                </a:solidFill>
                <a:latin typeface="Calibri"/>
                <a:ea typeface="Calibri"/>
                <a:cs typeface="Calibri"/>
                <a:sym typeface="Calibri"/>
              </a:defRPr>
            </a:lvl1pPr>
            <a:lvl2pPr marL="457200" marR="0" lvl="1" indent="0" algn="l" rtl="0">
              <a:spcBef>
                <a:spcPts val="360"/>
              </a:spcBef>
              <a:spcAft>
                <a:spcPts val="0"/>
              </a:spcAft>
              <a:buNone/>
              <a:defRPr sz="1200" b="0" i="0" u="none" strike="noStrike" cap="none">
                <a:solidFill>
                  <a:schemeClr val="dk1"/>
                </a:solidFill>
                <a:latin typeface="Calibri"/>
                <a:ea typeface="Calibri"/>
                <a:cs typeface="Calibri"/>
                <a:sym typeface="Calibri"/>
              </a:defRPr>
            </a:lvl2pPr>
            <a:lvl3pPr marL="914400" marR="0" lvl="2" indent="0" algn="l" rtl="0">
              <a:spcBef>
                <a:spcPts val="360"/>
              </a:spcBef>
              <a:spcAft>
                <a:spcPts val="0"/>
              </a:spcAft>
              <a:buNone/>
              <a:defRPr sz="1200" b="0" i="0" u="none" strike="noStrike" cap="none">
                <a:solidFill>
                  <a:schemeClr val="dk1"/>
                </a:solidFill>
                <a:latin typeface="Calibri"/>
                <a:ea typeface="Calibri"/>
                <a:cs typeface="Calibri"/>
                <a:sym typeface="Calibri"/>
              </a:defRPr>
            </a:lvl3pPr>
            <a:lvl4pPr marL="1371600" marR="0" lvl="3" indent="0" algn="l" rtl="0">
              <a:spcBef>
                <a:spcPts val="360"/>
              </a:spcBef>
              <a:spcAft>
                <a:spcPts val="0"/>
              </a:spcAft>
              <a:buNone/>
              <a:defRPr sz="1200" b="0" i="0" u="none" strike="noStrike" cap="none">
                <a:solidFill>
                  <a:schemeClr val="dk1"/>
                </a:solidFill>
                <a:latin typeface="Calibri"/>
                <a:ea typeface="Calibri"/>
                <a:cs typeface="Calibri"/>
                <a:sym typeface="Calibri"/>
              </a:defRPr>
            </a:lvl4pPr>
            <a:lvl5pPr marL="1828800" marR="0" lvl="4" indent="0" algn="l" rtl="0">
              <a:spcBef>
                <a:spcPts val="360"/>
              </a:spcBef>
              <a:spcAft>
                <a:spcPts val="0"/>
              </a:spcAft>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839200"/>
            <a:ext cx="3041650" cy="465138"/>
          </a:xfrm>
          <a:prstGeom prst="rect">
            <a:avLst/>
          </a:prstGeom>
          <a:noFill/>
          <a:ln>
            <a:noFill/>
          </a:ln>
        </p:spPr>
        <p:txBody>
          <a:bodyPr lIns="91425" tIns="91425" rIns="91425" bIns="91425" anchor="b" anchorCtr="0"/>
          <a:lstStyle>
            <a:lvl1pPr marL="0" marR="0" lvl="0" indent="0" algn="l" rtl="0">
              <a:spcBef>
                <a:spcPts val="0"/>
              </a:spcBef>
              <a:spcAft>
                <a:spcPts val="0"/>
              </a:spcAft>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976687" y="8839200"/>
            <a:ext cx="3041650" cy="465138"/>
          </a:xfrm>
          <a:prstGeom prst="rect">
            <a:avLst/>
          </a:prstGeom>
          <a:noFill/>
          <a:ln>
            <a:noFill/>
          </a:ln>
        </p:spPr>
        <p:txBody>
          <a:bodyPr lIns="93275" tIns="46625" rIns="93275" bIns="46625"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0213058"/>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1184275" y="698500"/>
            <a:ext cx="4651375"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6" name="Shape 66"/>
          <p:cNvSpPr txBox="1">
            <a:spLocks noGrp="1"/>
          </p:cNvSpPr>
          <p:nvPr>
            <p:ph type="body" idx="1"/>
          </p:nvPr>
        </p:nvSpPr>
        <p:spPr>
          <a:xfrm>
            <a:off x="701675" y="4419600"/>
            <a:ext cx="5616575" cy="4187824"/>
          </a:xfrm>
          <a:prstGeom prst="rect">
            <a:avLst/>
          </a:prstGeom>
          <a:noFill/>
          <a:ln>
            <a:noFill/>
          </a:ln>
        </p:spPr>
        <p:txBody>
          <a:bodyPr lIns="93275" tIns="46625" rIns="93275" bIns="466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67" name="Shape 67"/>
          <p:cNvSpPr txBox="1">
            <a:spLocks noGrp="1"/>
          </p:cNvSpPr>
          <p:nvPr>
            <p:ph type="sldNum" idx="12"/>
          </p:nvPr>
        </p:nvSpPr>
        <p:spPr>
          <a:xfrm>
            <a:off x="3976687" y="8839200"/>
            <a:ext cx="3041650" cy="465138"/>
          </a:xfrm>
          <a:prstGeom prst="rect">
            <a:avLst/>
          </a:prstGeom>
          <a:noFill/>
          <a:ln>
            <a:noFill/>
          </a:ln>
        </p:spPr>
        <p:txBody>
          <a:bodyPr lIns="93275" tIns="46625" rIns="93275" bIns="46625"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txBox="1">
            <a:spLocks noGrp="1"/>
          </p:cNvSpPr>
          <p:nvPr>
            <p:ph type="body" idx="1"/>
          </p:nvPr>
        </p:nvSpPr>
        <p:spPr>
          <a:xfrm>
            <a:off x="701675" y="4419600"/>
            <a:ext cx="5616575" cy="4187824"/>
          </a:xfrm>
          <a:prstGeom prst="rect">
            <a:avLst/>
          </a:prstGeom>
        </p:spPr>
        <p:txBody>
          <a:bodyPr lIns="91425" tIns="91425" rIns="91425" bIns="91425" anchor="t" anchorCtr="0">
            <a:noAutofit/>
          </a:bodyPr>
          <a:lstStyle/>
          <a:p>
            <a:pPr lvl="0">
              <a:spcBef>
                <a:spcPts val="0"/>
              </a:spcBef>
              <a:buNone/>
            </a:pPr>
            <a:endParaRPr/>
          </a:p>
        </p:txBody>
      </p:sp>
      <p:sp>
        <p:nvSpPr>
          <p:cNvPr id="155" name="Shape 155"/>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62" name="Shape 162"/>
          <p:cNvSpPr txBox="1">
            <a:spLocks noGrp="1"/>
          </p:cNvSpPr>
          <p:nvPr>
            <p:ph type="body" idx="1"/>
          </p:nvPr>
        </p:nvSpPr>
        <p:spPr>
          <a:xfrm>
            <a:off x="701675" y="4419600"/>
            <a:ext cx="5616575" cy="4187824"/>
          </a:xfrm>
          <a:prstGeom prst="rect">
            <a:avLst/>
          </a:prstGeom>
          <a:noFill/>
          <a:ln>
            <a:noFill/>
          </a:ln>
        </p:spPr>
        <p:txBody>
          <a:bodyPr lIns="93275" tIns="46625" rIns="93275" bIns="466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976687" y="8839200"/>
            <a:ext cx="3041650" cy="465138"/>
          </a:xfrm>
          <a:prstGeom prst="rect">
            <a:avLst/>
          </a:prstGeom>
          <a:noFill/>
          <a:ln>
            <a:noFill/>
          </a:ln>
        </p:spPr>
        <p:txBody>
          <a:bodyPr lIns="93275" tIns="46625" rIns="93275" bIns="466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11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70" name="Shape 170"/>
          <p:cNvSpPr txBox="1">
            <a:spLocks noGrp="1"/>
          </p:cNvSpPr>
          <p:nvPr>
            <p:ph type="body" idx="1"/>
          </p:nvPr>
        </p:nvSpPr>
        <p:spPr>
          <a:xfrm>
            <a:off x="701675" y="4419600"/>
            <a:ext cx="5616575" cy="4187824"/>
          </a:xfrm>
          <a:prstGeom prst="rect">
            <a:avLst/>
          </a:prstGeom>
          <a:noFill/>
          <a:ln>
            <a:noFill/>
          </a:ln>
        </p:spPr>
        <p:txBody>
          <a:bodyPr lIns="93275" tIns="46625" rIns="93275" bIns="466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171" name="Shape 171"/>
          <p:cNvSpPr txBox="1">
            <a:spLocks noGrp="1"/>
          </p:cNvSpPr>
          <p:nvPr>
            <p:ph type="sldNum" idx="12"/>
          </p:nvPr>
        </p:nvSpPr>
        <p:spPr>
          <a:xfrm>
            <a:off x="3976687" y="8839200"/>
            <a:ext cx="3041650" cy="465138"/>
          </a:xfrm>
          <a:prstGeom prst="rect">
            <a:avLst/>
          </a:prstGeom>
          <a:noFill/>
          <a:ln>
            <a:noFill/>
          </a:ln>
        </p:spPr>
        <p:txBody>
          <a:bodyPr lIns="93275" tIns="46625" rIns="93275" bIns="466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12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78" name="Shape 178"/>
          <p:cNvSpPr txBox="1">
            <a:spLocks noGrp="1"/>
          </p:cNvSpPr>
          <p:nvPr>
            <p:ph type="body" idx="1"/>
          </p:nvPr>
        </p:nvSpPr>
        <p:spPr>
          <a:xfrm>
            <a:off x="701675" y="4419600"/>
            <a:ext cx="5616575" cy="4187824"/>
          </a:xfrm>
          <a:prstGeom prst="rect">
            <a:avLst/>
          </a:prstGeom>
          <a:noFill/>
          <a:ln>
            <a:noFill/>
          </a:ln>
        </p:spPr>
        <p:txBody>
          <a:bodyPr lIns="93275" tIns="46625" rIns="93275" bIns="466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179" name="Shape 179"/>
          <p:cNvSpPr txBox="1">
            <a:spLocks noGrp="1"/>
          </p:cNvSpPr>
          <p:nvPr>
            <p:ph type="sldNum" idx="12"/>
          </p:nvPr>
        </p:nvSpPr>
        <p:spPr>
          <a:xfrm>
            <a:off x="3976687" y="8839200"/>
            <a:ext cx="3041650" cy="465138"/>
          </a:xfrm>
          <a:prstGeom prst="rect">
            <a:avLst/>
          </a:prstGeom>
          <a:noFill/>
          <a:ln>
            <a:noFill/>
          </a:ln>
        </p:spPr>
        <p:txBody>
          <a:bodyPr lIns="93275" tIns="46625" rIns="93275" bIns="466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13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87" name="Shape 187"/>
          <p:cNvSpPr txBox="1">
            <a:spLocks noGrp="1"/>
          </p:cNvSpPr>
          <p:nvPr>
            <p:ph type="body" idx="1"/>
          </p:nvPr>
        </p:nvSpPr>
        <p:spPr>
          <a:xfrm>
            <a:off x="701675" y="4419600"/>
            <a:ext cx="5616575" cy="4187824"/>
          </a:xfrm>
          <a:prstGeom prst="rect">
            <a:avLst/>
          </a:prstGeom>
          <a:noFill/>
          <a:ln>
            <a:noFill/>
          </a:ln>
        </p:spPr>
        <p:txBody>
          <a:bodyPr lIns="93275" tIns="46625" rIns="93275" bIns="466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188" name="Shape 188"/>
          <p:cNvSpPr txBox="1">
            <a:spLocks noGrp="1"/>
          </p:cNvSpPr>
          <p:nvPr>
            <p:ph type="sldNum" idx="12"/>
          </p:nvPr>
        </p:nvSpPr>
        <p:spPr>
          <a:xfrm>
            <a:off x="3976687" y="8839200"/>
            <a:ext cx="3041650" cy="465138"/>
          </a:xfrm>
          <a:prstGeom prst="rect">
            <a:avLst/>
          </a:prstGeom>
          <a:noFill/>
          <a:ln>
            <a:noFill/>
          </a:ln>
        </p:spPr>
        <p:txBody>
          <a:bodyPr lIns="93275" tIns="46625" rIns="93275" bIns="466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14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6" name="Shape 196"/>
          <p:cNvSpPr txBox="1">
            <a:spLocks noGrp="1"/>
          </p:cNvSpPr>
          <p:nvPr>
            <p:ph type="body" idx="1"/>
          </p:nvPr>
        </p:nvSpPr>
        <p:spPr>
          <a:xfrm>
            <a:off x="701675" y="4419600"/>
            <a:ext cx="5616575" cy="4187824"/>
          </a:xfrm>
          <a:prstGeom prst="rect">
            <a:avLst/>
          </a:prstGeom>
          <a:noFill/>
          <a:ln>
            <a:noFill/>
          </a:ln>
        </p:spPr>
        <p:txBody>
          <a:bodyPr lIns="93275" tIns="46625" rIns="93275" bIns="466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197" name="Shape 197"/>
          <p:cNvSpPr txBox="1">
            <a:spLocks noGrp="1"/>
          </p:cNvSpPr>
          <p:nvPr>
            <p:ph type="sldNum" idx="12"/>
          </p:nvPr>
        </p:nvSpPr>
        <p:spPr>
          <a:xfrm>
            <a:off x="3976687" y="8839200"/>
            <a:ext cx="3041650" cy="465138"/>
          </a:xfrm>
          <a:prstGeom prst="rect">
            <a:avLst/>
          </a:prstGeom>
          <a:noFill/>
          <a:ln>
            <a:noFill/>
          </a:ln>
        </p:spPr>
        <p:txBody>
          <a:bodyPr lIns="93275" tIns="46625" rIns="93275" bIns="466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15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06" name="Shape 206"/>
          <p:cNvSpPr txBox="1">
            <a:spLocks noGrp="1"/>
          </p:cNvSpPr>
          <p:nvPr>
            <p:ph type="body" idx="1"/>
          </p:nvPr>
        </p:nvSpPr>
        <p:spPr>
          <a:xfrm>
            <a:off x="701675" y="4419600"/>
            <a:ext cx="5616575" cy="4187824"/>
          </a:xfrm>
          <a:prstGeom prst="rect">
            <a:avLst/>
          </a:prstGeom>
          <a:noFill/>
          <a:ln>
            <a:noFill/>
          </a:ln>
        </p:spPr>
        <p:txBody>
          <a:bodyPr lIns="93275" tIns="46625" rIns="93275" bIns="466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207" name="Shape 207"/>
          <p:cNvSpPr txBox="1">
            <a:spLocks noGrp="1"/>
          </p:cNvSpPr>
          <p:nvPr>
            <p:ph type="sldNum" idx="12"/>
          </p:nvPr>
        </p:nvSpPr>
        <p:spPr>
          <a:xfrm>
            <a:off x="3976687" y="8839200"/>
            <a:ext cx="3041650" cy="465138"/>
          </a:xfrm>
          <a:prstGeom prst="rect">
            <a:avLst/>
          </a:prstGeom>
          <a:noFill/>
          <a:ln>
            <a:noFill/>
          </a:ln>
        </p:spPr>
        <p:txBody>
          <a:bodyPr lIns="93275" tIns="46625" rIns="93275" bIns="466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16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15" name="Shape 215"/>
          <p:cNvSpPr txBox="1">
            <a:spLocks noGrp="1"/>
          </p:cNvSpPr>
          <p:nvPr>
            <p:ph type="body" idx="1"/>
          </p:nvPr>
        </p:nvSpPr>
        <p:spPr>
          <a:xfrm>
            <a:off x="701675" y="4419600"/>
            <a:ext cx="5616575" cy="4187824"/>
          </a:xfrm>
          <a:prstGeom prst="rect">
            <a:avLst/>
          </a:prstGeom>
          <a:noFill/>
          <a:ln>
            <a:noFill/>
          </a:ln>
        </p:spPr>
        <p:txBody>
          <a:bodyPr lIns="93275" tIns="46625" rIns="93275" bIns="466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216" name="Shape 216"/>
          <p:cNvSpPr txBox="1">
            <a:spLocks noGrp="1"/>
          </p:cNvSpPr>
          <p:nvPr>
            <p:ph type="sldNum" idx="12"/>
          </p:nvPr>
        </p:nvSpPr>
        <p:spPr>
          <a:xfrm>
            <a:off x="3976687" y="8839200"/>
            <a:ext cx="3041650" cy="465138"/>
          </a:xfrm>
          <a:prstGeom prst="rect">
            <a:avLst/>
          </a:prstGeom>
          <a:noFill/>
          <a:ln>
            <a:noFill/>
          </a:ln>
        </p:spPr>
        <p:txBody>
          <a:bodyPr lIns="93275" tIns="46625" rIns="93275" bIns="466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17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24" name="Shape 224"/>
          <p:cNvSpPr txBox="1">
            <a:spLocks noGrp="1"/>
          </p:cNvSpPr>
          <p:nvPr>
            <p:ph type="body" idx="1"/>
          </p:nvPr>
        </p:nvSpPr>
        <p:spPr>
          <a:xfrm>
            <a:off x="701675" y="4419600"/>
            <a:ext cx="5616575" cy="4187824"/>
          </a:xfrm>
          <a:prstGeom prst="rect">
            <a:avLst/>
          </a:prstGeom>
          <a:noFill/>
          <a:ln>
            <a:noFill/>
          </a:ln>
        </p:spPr>
        <p:txBody>
          <a:bodyPr lIns="93275" tIns="46625" rIns="93275" bIns="466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225" name="Shape 225"/>
          <p:cNvSpPr txBox="1">
            <a:spLocks noGrp="1"/>
          </p:cNvSpPr>
          <p:nvPr>
            <p:ph type="sldNum" idx="12"/>
          </p:nvPr>
        </p:nvSpPr>
        <p:spPr>
          <a:xfrm>
            <a:off x="3976687" y="8839200"/>
            <a:ext cx="3041650" cy="465138"/>
          </a:xfrm>
          <a:prstGeom prst="rect">
            <a:avLst/>
          </a:prstGeom>
          <a:noFill/>
          <a:ln>
            <a:noFill/>
          </a:ln>
        </p:spPr>
        <p:txBody>
          <a:bodyPr lIns="93275" tIns="46625" rIns="93275" bIns="466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18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txBox="1">
            <a:spLocks noGrp="1"/>
          </p:cNvSpPr>
          <p:nvPr>
            <p:ph type="body" idx="1"/>
          </p:nvPr>
        </p:nvSpPr>
        <p:spPr>
          <a:xfrm>
            <a:off x="701675" y="4419600"/>
            <a:ext cx="5616575" cy="4187824"/>
          </a:xfrm>
          <a:prstGeom prst="rect">
            <a:avLst/>
          </a:prstGeom>
        </p:spPr>
        <p:txBody>
          <a:bodyPr lIns="91425" tIns="91425" rIns="91425" bIns="91425" anchor="t" anchorCtr="0">
            <a:noAutofit/>
          </a:bodyPr>
          <a:lstStyle/>
          <a:p>
            <a:pPr lvl="0">
              <a:spcBef>
                <a:spcPts val="0"/>
              </a:spcBef>
              <a:buNone/>
            </a:pPr>
            <a:endParaRPr/>
          </a:p>
        </p:txBody>
      </p:sp>
      <p:sp>
        <p:nvSpPr>
          <p:cNvPr id="141" name="Shape 141"/>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txBox="1">
            <a:spLocks noGrp="1"/>
          </p:cNvSpPr>
          <p:nvPr>
            <p:ph type="body" idx="1"/>
          </p:nvPr>
        </p:nvSpPr>
        <p:spPr>
          <a:xfrm>
            <a:off x="701675" y="4419600"/>
            <a:ext cx="5616575" cy="4187824"/>
          </a:xfrm>
          <a:prstGeom prst="rect">
            <a:avLst/>
          </a:prstGeom>
        </p:spPr>
        <p:txBody>
          <a:bodyPr lIns="91425" tIns="91425" rIns="91425" bIns="91425" anchor="t" anchorCtr="0">
            <a:noAutofit/>
          </a:bodyPr>
          <a:lstStyle/>
          <a:p>
            <a:pPr lvl="0">
              <a:spcBef>
                <a:spcPts val="0"/>
              </a:spcBef>
              <a:buNone/>
            </a:pPr>
            <a:endParaRPr/>
          </a:p>
        </p:txBody>
      </p:sp>
      <p:sp>
        <p:nvSpPr>
          <p:cNvPr id="74" name="Shape 74"/>
          <p:cNvSpPr>
            <a:spLocks noGrp="1" noRot="1" noChangeAspect="1"/>
          </p:cNvSpPr>
          <p:nvPr>
            <p:ph type="sldImg" idx="2"/>
          </p:nvPr>
        </p:nvSpPr>
        <p:spPr>
          <a:xfrm>
            <a:off x="1184275" y="698500"/>
            <a:ext cx="4651375"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txBox="1">
            <a:spLocks noGrp="1"/>
          </p:cNvSpPr>
          <p:nvPr>
            <p:ph type="body" idx="1"/>
          </p:nvPr>
        </p:nvSpPr>
        <p:spPr>
          <a:xfrm>
            <a:off x="701675" y="4419600"/>
            <a:ext cx="5616575" cy="4187824"/>
          </a:xfrm>
          <a:prstGeom prst="rect">
            <a:avLst/>
          </a:prstGeom>
        </p:spPr>
        <p:txBody>
          <a:bodyPr lIns="91425" tIns="91425" rIns="91425" bIns="91425" anchor="t" anchorCtr="0">
            <a:noAutofit/>
          </a:bodyPr>
          <a:lstStyle/>
          <a:p>
            <a:pPr lvl="0">
              <a:spcBef>
                <a:spcPts val="0"/>
              </a:spcBef>
              <a:buNone/>
            </a:pPr>
            <a:endParaRPr/>
          </a:p>
        </p:txBody>
      </p:sp>
      <p:sp>
        <p:nvSpPr>
          <p:cNvPr id="232" name="Shape 232"/>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40" name="Shape 240"/>
          <p:cNvSpPr txBox="1">
            <a:spLocks noGrp="1"/>
          </p:cNvSpPr>
          <p:nvPr>
            <p:ph type="body" idx="1"/>
          </p:nvPr>
        </p:nvSpPr>
        <p:spPr>
          <a:xfrm>
            <a:off x="701675" y="4419600"/>
            <a:ext cx="5616575" cy="4187824"/>
          </a:xfrm>
          <a:prstGeom prst="rect">
            <a:avLst/>
          </a:prstGeom>
          <a:noFill/>
          <a:ln>
            <a:noFill/>
          </a:ln>
        </p:spPr>
        <p:txBody>
          <a:bodyPr lIns="93275" tIns="46625" rIns="93275" bIns="466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241" name="Shape 241"/>
          <p:cNvSpPr txBox="1">
            <a:spLocks noGrp="1"/>
          </p:cNvSpPr>
          <p:nvPr>
            <p:ph type="sldNum" idx="12"/>
          </p:nvPr>
        </p:nvSpPr>
        <p:spPr>
          <a:xfrm>
            <a:off x="3976687" y="8839200"/>
            <a:ext cx="3041650" cy="465138"/>
          </a:xfrm>
          <a:prstGeom prst="rect">
            <a:avLst/>
          </a:prstGeom>
          <a:noFill/>
          <a:ln>
            <a:noFill/>
          </a:ln>
        </p:spPr>
        <p:txBody>
          <a:bodyPr lIns="93275" tIns="46625" rIns="93275" bIns="466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21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48" name="Shape 248"/>
          <p:cNvSpPr txBox="1">
            <a:spLocks noGrp="1"/>
          </p:cNvSpPr>
          <p:nvPr>
            <p:ph type="body" idx="1"/>
          </p:nvPr>
        </p:nvSpPr>
        <p:spPr>
          <a:xfrm>
            <a:off x="701675" y="4419600"/>
            <a:ext cx="5616575" cy="4187824"/>
          </a:xfrm>
          <a:prstGeom prst="rect">
            <a:avLst/>
          </a:prstGeom>
          <a:noFill/>
          <a:ln>
            <a:noFill/>
          </a:ln>
        </p:spPr>
        <p:txBody>
          <a:bodyPr lIns="93275" tIns="46625" rIns="93275" bIns="466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249" name="Shape 249"/>
          <p:cNvSpPr txBox="1">
            <a:spLocks noGrp="1"/>
          </p:cNvSpPr>
          <p:nvPr>
            <p:ph type="sldNum" idx="12"/>
          </p:nvPr>
        </p:nvSpPr>
        <p:spPr>
          <a:xfrm>
            <a:off x="3976687" y="8839200"/>
            <a:ext cx="3041650" cy="465138"/>
          </a:xfrm>
          <a:prstGeom prst="rect">
            <a:avLst/>
          </a:prstGeom>
          <a:noFill/>
          <a:ln>
            <a:noFill/>
          </a:ln>
        </p:spPr>
        <p:txBody>
          <a:bodyPr lIns="93275" tIns="46625" rIns="93275" bIns="466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22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56" name="Shape 256"/>
          <p:cNvSpPr txBox="1">
            <a:spLocks noGrp="1"/>
          </p:cNvSpPr>
          <p:nvPr>
            <p:ph type="body" idx="1"/>
          </p:nvPr>
        </p:nvSpPr>
        <p:spPr>
          <a:xfrm>
            <a:off x="701675" y="4419600"/>
            <a:ext cx="5616575" cy="4187824"/>
          </a:xfrm>
          <a:prstGeom prst="rect">
            <a:avLst/>
          </a:prstGeom>
          <a:noFill/>
          <a:ln>
            <a:noFill/>
          </a:ln>
        </p:spPr>
        <p:txBody>
          <a:bodyPr lIns="93275" tIns="46625" rIns="93275" bIns="466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257" name="Shape 257"/>
          <p:cNvSpPr txBox="1">
            <a:spLocks noGrp="1"/>
          </p:cNvSpPr>
          <p:nvPr>
            <p:ph type="sldNum" idx="12"/>
          </p:nvPr>
        </p:nvSpPr>
        <p:spPr>
          <a:xfrm>
            <a:off x="3976687" y="8839200"/>
            <a:ext cx="3041650" cy="465138"/>
          </a:xfrm>
          <a:prstGeom prst="rect">
            <a:avLst/>
          </a:prstGeom>
          <a:noFill/>
          <a:ln>
            <a:noFill/>
          </a:ln>
        </p:spPr>
        <p:txBody>
          <a:bodyPr lIns="93275" tIns="46625" rIns="93275" bIns="466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23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64" name="Shape 264"/>
          <p:cNvSpPr txBox="1">
            <a:spLocks noGrp="1"/>
          </p:cNvSpPr>
          <p:nvPr>
            <p:ph type="body" idx="1"/>
          </p:nvPr>
        </p:nvSpPr>
        <p:spPr>
          <a:xfrm>
            <a:off x="701675" y="4419600"/>
            <a:ext cx="5616575" cy="4187824"/>
          </a:xfrm>
          <a:prstGeom prst="rect">
            <a:avLst/>
          </a:prstGeom>
          <a:noFill/>
          <a:ln>
            <a:noFill/>
          </a:ln>
        </p:spPr>
        <p:txBody>
          <a:bodyPr lIns="93275" tIns="46625" rIns="93275" bIns="466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265" name="Shape 265"/>
          <p:cNvSpPr txBox="1">
            <a:spLocks noGrp="1"/>
          </p:cNvSpPr>
          <p:nvPr>
            <p:ph type="sldNum" idx="12"/>
          </p:nvPr>
        </p:nvSpPr>
        <p:spPr>
          <a:xfrm>
            <a:off x="3976687" y="8839200"/>
            <a:ext cx="3041650" cy="465138"/>
          </a:xfrm>
          <a:prstGeom prst="rect">
            <a:avLst/>
          </a:prstGeom>
          <a:noFill/>
          <a:ln>
            <a:noFill/>
          </a:ln>
        </p:spPr>
        <p:txBody>
          <a:bodyPr lIns="93275" tIns="46625" rIns="93275" bIns="466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24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73" name="Shape 273"/>
          <p:cNvSpPr txBox="1">
            <a:spLocks noGrp="1"/>
          </p:cNvSpPr>
          <p:nvPr>
            <p:ph type="body" idx="1"/>
          </p:nvPr>
        </p:nvSpPr>
        <p:spPr>
          <a:xfrm>
            <a:off x="701675" y="4419600"/>
            <a:ext cx="5616575" cy="4187824"/>
          </a:xfrm>
          <a:prstGeom prst="rect">
            <a:avLst/>
          </a:prstGeom>
          <a:noFill/>
          <a:ln>
            <a:noFill/>
          </a:ln>
        </p:spPr>
        <p:txBody>
          <a:bodyPr lIns="93275" tIns="46625" rIns="93275" bIns="466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274" name="Shape 274"/>
          <p:cNvSpPr txBox="1">
            <a:spLocks noGrp="1"/>
          </p:cNvSpPr>
          <p:nvPr>
            <p:ph type="sldNum" idx="12"/>
          </p:nvPr>
        </p:nvSpPr>
        <p:spPr>
          <a:xfrm>
            <a:off x="3976687" y="8839200"/>
            <a:ext cx="3041650" cy="465138"/>
          </a:xfrm>
          <a:prstGeom prst="rect">
            <a:avLst/>
          </a:prstGeom>
          <a:noFill/>
          <a:ln>
            <a:noFill/>
          </a:ln>
        </p:spPr>
        <p:txBody>
          <a:bodyPr lIns="93275" tIns="46625" rIns="93275" bIns="466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25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txBox="1">
            <a:spLocks noGrp="1"/>
          </p:cNvSpPr>
          <p:nvPr>
            <p:ph type="body" idx="1"/>
          </p:nvPr>
        </p:nvSpPr>
        <p:spPr>
          <a:xfrm>
            <a:off x="701675" y="4419600"/>
            <a:ext cx="5616575" cy="4187824"/>
          </a:xfrm>
          <a:prstGeom prst="rect">
            <a:avLst/>
          </a:prstGeom>
        </p:spPr>
        <p:txBody>
          <a:bodyPr lIns="91425" tIns="91425" rIns="91425" bIns="91425" anchor="t" anchorCtr="0">
            <a:noAutofit/>
          </a:bodyPr>
          <a:lstStyle/>
          <a:p>
            <a:pPr lvl="0">
              <a:spcBef>
                <a:spcPts val="0"/>
              </a:spcBef>
              <a:buNone/>
            </a:pPr>
            <a:endParaRPr/>
          </a:p>
        </p:txBody>
      </p:sp>
      <p:sp>
        <p:nvSpPr>
          <p:cNvPr id="281" name="Shape 281"/>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88" name="Shape 288"/>
          <p:cNvSpPr txBox="1">
            <a:spLocks noGrp="1"/>
          </p:cNvSpPr>
          <p:nvPr>
            <p:ph type="body" idx="1"/>
          </p:nvPr>
        </p:nvSpPr>
        <p:spPr>
          <a:xfrm>
            <a:off x="701675" y="4419600"/>
            <a:ext cx="5616575" cy="4187824"/>
          </a:xfrm>
          <a:prstGeom prst="rect">
            <a:avLst/>
          </a:prstGeom>
          <a:noFill/>
          <a:ln>
            <a:noFill/>
          </a:ln>
        </p:spPr>
        <p:txBody>
          <a:bodyPr lIns="93275" tIns="46625" rIns="93275" bIns="466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289" name="Shape 289"/>
          <p:cNvSpPr txBox="1">
            <a:spLocks noGrp="1"/>
          </p:cNvSpPr>
          <p:nvPr>
            <p:ph type="sldNum" idx="12"/>
          </p:nvPr>
        </p:nvSpPr>
        <p:spPr>
          <a:xfrm>
            <a:off x="3976687" y="8839200"/>
            <a:ext cx="3041650" cy="465138"/>
          </a:xfrm>
          <a:prstGeom prst="rect">
            <a:avLst/>
          </a:prstGeom>
          <a:noFill/>
          <a:ln>
            <a:noFill/>
          </a:ln>
        </p:spPr>
        <p:txBody>
          <a:bodyPr lIns="93275" tIns="46625" rIns="93275" bIns="466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28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1184275" y="698500"/>
            <a:ext cx="4651375"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96" name="Shape 296"/>
          <p:cNvSpPr txBox="1">
            <a:spLocks noGrp="1"/>
          </p:cNvSpPr>
          <p:nvPr>
            <p:ph type="body" idx="1"/>
          </p:nvPr>
        </p:nvSpPr>
        <p:spPr>
          <a:xfrm>
            <a:off x="701675" y="4419600"/>
            <a:ext cx="5616575" cy="4187824"/>
          </a:xfrm>
          <a:prstGeom prst="rect">
            <a:avLst/>
          </a:prstGeom>
          <a:noFill/>
          <a:ln>
            <a:noFill/>
          </a:ln>
        </p:spPr>
        <p:txBody>
          <a:bodyPr lIns="93275" tIns="46625" rIns="93275" bIns="466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297" name="Shape 297"/>
          <p:cNvSpPr txBox="1">
            <a:spLocks noGrp="1"/>
          </p:cNvSpPr>
          <p:nvPr>
            <p:ph type="sldNum" idx="12"/>
          </p:nvPr>
        </p:nvSpPr>
        <p:spPr>
          <a:xfrm>
            <a:off x="3976687" y="8839200"/>
            <a:ext cx="3041650" cy="465138"/>
          </a:xfrm>
          <a:prstGeom prst="rect">
            <a:avLst/>
          </a:prstGeom>
          <a:noFill/>
          <a:ln>
            <a:noFill/>
          </a:ln>
        </p:spPr>
        <p:txBody>
          <a:bodyPr lIns="93275" tIns="46625" rIns="93275" bIns="466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29</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Shape 303"/>
          <p:cNvSpPr txBox="1">
            <a:spLocks noGrp="1"/>
          </p:cNvSpPr>
          <p:nvPr>
            <p:ph type="body" idx="1"/>
          </p:nvPr>
        </p:nvSpPr>
        <p:spPr>
          <a:xfrm>
            <a:off x="701675" y="4419600"/>
            <a:ext cx="5616575" cy="4187824"/>
          </a:xfrm>
          <a:prstGeom prst="rect">
            <a:avLst/>
          </a:prstGeom>
        </p:spPr>
        <p:txBody>
          <a:bodyPr lIns="91425" tIns="91425" rIns="91425" bIns="91425" anchor="t" anchorCtr="0">
            <a:noAutofit/>
          </a:bodyPr>
          <a:lstStyle/>
          <a:p>
            <a:pPr lvl="0">
              <a:spcBef>
                <a:spcPts val="0"/>
              </a:spcBef>
              <a:buNone/>
            </a:pPr>
            <a:endParaRPr/>
          </a:p>
        </p:txBody>
      </p:sp>
      <p:sp>
        <p:nvSpPr>
          <p:cNvPr id="304" name="Shape 304"/>
          <p:cNvSpPr>
            <a:spLocks noGrp="1" noRot="1" noChangeAspect="1"/>
          </p:cNvSpPr>
          <p:nvPr>
            <p:ph type="sldImg" idx="2"/>
          </p:nvPr>
        </p:nvSpPr>
        <p:spPr>
          <a:xfrm>
            <a:off x="1184275" y="698500"/>
            <a:ext cx="4651375"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txBox="1">
            <a:spLocks noGrp="1"/>
          </p:cNvSpPr>
          <p:nvPr>
            <p:ph type="body" idx="1"/>
          </p:nvPr>
        </p:nvSpPr>
        <p:spPr>
          <a:xfrm>
            <a:off x="701675" y="4419600"/>
            <a:ext cx="5616575" cy="4187824"/>
          </a:xfrm>
          <a:prstGeom prst="rect">
            <a:avLst/>
          </a:prstGeom>
        </p:spPr>
        <p:txBody>
          <a:bodyPr lIns="91425" tIns="91425" rIns="91425" bIns="91425" anchor="t" anchorCtr="0">
            <a:noAutofit/>
          </a:bodyPr>
          <a:lstStyle/>
          <a:p>
            <a:pPr lvl="0">
              <a:spcBef>
                <a:spcPts val="0"/>
              </a:spcBef>
              <a:buNone/>
            </a:pPr>
            <a:endParaRPr/>
          </a:p>
        </p:txBody>
      </p:sp>
      <p:sp>
        <p:nvSpPr>
          <p:cNvPr id="81" name="Shape 81"/>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Shape 310"/>
          <p:cNvSpPr txBox="1">
            <a:spLocks noGrp="1"/>
          </p:cNvSpPr>
          <p:nvPr>
            <p:ph type="body" idx="1"/>
          </p:nvPr>
        </p:nvSpPr>
        <p:spPr>
          <a:xfrm>
            <a:off x="701675" y="4419600"/>
            <a:ext cx="5616575" cy="4187824"/>
          </a:xfrm>
          <a:prstGeom prst="rect">
            <a:avLst/>
          </a:prstGeom>
        </p:spPr>
        <p:txBody>
          <a:bodyPr lIns="91425" tIns="91425" rIns="91425" bIns="91425" anchor="t" anchorCtr="0">
            <a:noAutofit/>
          </a:bodyPr>
          <a:lstStyle/>
          <a:p>
            <a:pPr lvl="0">
              <a:spcBef>
                <a:spcPts val="0"/>
              </a:spcBef>
              <a:buNone/>
            </a:pPr>
            <a:endParaRPr/>
          </a:p>
        </p:txBody>
      </p:sp>
      <p:sp>
        <p:nvSpPr>
          <p:cNvPr id="311" name="Shape 311"/>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19" name="Shape 319"/>
          <p:cNvSpPr txBox="1">
            <a:spLocks noGrp="1"/>
          </p:cNvSpPr>
          <p:nvPr>
            <p:ph type="body" idx="1"/>
          </p:nvPr>
        </p:nvSpPr>
        <p:spPr>
          <a:xfrm>
            <a:off x="701675" y="4419600"/>
            <a:ext cx="5616575" cy="4187824"/>
          </a:xfrm>
          <a:prstGeom prst="rect">
            <a:avLst/>
          </a:prstGeom>
          <a:noFill/>
          <a:ln>
            <a:noFill/>
          </a:ln>
        </p:spPr>
        <p:txBody>
          <a:bodyPr lIns="93275" tIns="46625" rIns="93275" bIns="466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320" name="Shape 320"/>
          <p:cNvSpPr txBox="1">
            <a:spLocks noGrp="1"/>
          </p:cNvSpPr>
          <p:nvPr>
            <p:ph type="sldNum" idx="12"/>
          </p:nvPr>
        </p:nvSpPr>
        <p:spPr>
          <a:xfrm>
            <a:off x="3976687" y="8839200"/>
            <a:ext cx="3041650" cy="465138"/>
          </a:xfrm>
          <a:prstGeom prst="rect">
            <a:avLst/>
          </a:prstGeom>
          <a:noFill/>
          <a:ln>
            <a:noFill/>
          </a:ln>
        </p:spPr>
        <p:txBody>
          <a:bodyPr lIns="93275" tIns="46625" rIns="93275" bIns="466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32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28" name="Shape 328"/>
          <p:cNvSpPr txBox="1">
            <a:spLocks noGrp="1"/>
          </p:cNvSpPr>
          <p:nvPr>
            <p:ph type="body" idx="1"/>
          </p:nvPr>
        </p:nvSpPr>
        <p:spPr>
          <a:xfrm>
            <a:off x="701675" y="4419600"/>
            <a:ext cx="5616575" cy="4187824"/>
          </a:xfrm>
          <a:prstGeom prst="rect">
            <a:avLst/>
          </a:prstGeom>
          <a:noFill/>
          <a:ln>
            <a:noFill/>
          </a:ln>
        </p:spPr>
        <p:txBody>
          <a:bodyPr lIns="93275" tIns="46625" rIns="93275" bIns="466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329" name="Shape 329"/>
          <p:cNvSpPr txBox="1">
            <a:spLocks noGrp="1"/>
          </p:cNvSpPr>
          <p:nvPr>
            <p:ph type="sldNum" idx="12"/>
          </p:nvPr>
        </p:nvSpPr>
        <p:spPr>
          <a:xfrm>
            <a:off x="3976687" y="8839200"/>
            <a:ext cx="3041650" cy="465138"/>
          </a:xfrm>
          <a:prstGeom prst="rect">
            <a:avLst/>
          </a:prstGeom>
          <a:noFill/>
          <a:ln>
            <a:noFill/>
          </a:ln>
        </p:spPr>
        <p:txBody>
          <a:bodyPr lIns="93275" tIns="46625" rIns="93275" bIns="466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33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txBox="1">
            <a:spLocks noGrp="1"/>
          </p:cNvSpPr>
          <p:nvPr>
            <p:ph type="body" idx="1"/>
          </p:nvPr>
        </p:nvSpPr>
        <p:spPr>
          <a:xfrm>
            <a:off x="701675" y="4419600"/>
            <a:ext cx="5616575" cy="4187824"/>
          </a:xfrm>
          <a:prstGeom prst="rect">
            <a:avLst/>
          </a:prstGeom>
        </p:spPr>
        <p:txBody>
          <a:bodyPr lIns="91425" tIns="91425" rIns="91425" bIns="91425" anchor="t" anchorCtr="0">
            <a:noAutofit/>
          </a:bodyPr>
          <a:lstStyle/>
          <a:p>
            <a:pPr lvl="0">
              <a:spcBef>
                <a:spcPts val="0"/>
              </a:spcBef>
              <a:buNone/>
            </a:pPr>
            <a:endParaRPr/>
          </a:p>
        </p:txBody>
      </p:sp>
      <p:sp>
        <p:nvSpPr>
          <p:cNvPr id="336" name="Shape 336"/>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txBox="1">
            <a:spLocks noGrp="1"/>
          </p:cNvSpPr>
          <p:nvPr>
            <p:ph type="body" idx="1"/>
          </p:nvPr>
        </p:nvSpPr>
        <p:spPr>
          <a:xfrm>
            <a:off x="701675" y="4419600"/>
            <a:ext cx="5616575" cy="4187824"/>
          </a:xfrm>
          <a:prstGeom prst="rect">
            <a:avLst/>
          </a:prstGeom>
        </p:spPr>
        <p:txBody>
          <a:bodyPr lIns="91425" tIns="91425" rIns="91425" bIns="91425" anchor="t" anchorCtr="0">
            <a:noAutofit/>
          </a:bodyPr>
          <a:lstStyle/>
          <a:p>
            <a:pPr lvl="0">
              <a:spcBef>
                <a:spcPts val="0"/>
              </a:spcBef>
              <a:buNone/>
            </a:pPr>
            <a:endParaRPr/>
          </a:p>
        </p:txBody>
      </p:sp>
      <p:sp>
        <p:nvSpPr>
          <p:cNvPr id="342" name="Shape 342"/>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Shape 403"/>
          <p:cNvSpPr txBox="1">
            <a:spLocks noGrp="1"/>
          </p:cNvSpPr>
          <p:nvPr>
            <p:ph type="body" idx="1"/>
          </p:nvPr>
        </p:nvSpPr>
        <p:spPr>
          <a:xfrm>
            <a:off x="701675" y="4419600"/>
            <a:ext cx="5616575" cy="4187824"/>
          </a:xfrm>
          <a:prstGeom prst="rect">
            <a:avLst/>
          </a:prstGeom>
        </p:spPr>
        <p:txBody>
          <a:bodyPr lIns="91425" tIns="91425" rIns="91425" bIns="91425" anchor="t" anchorCtr="0">
            <a:noAutofit/>
          </a:bodyPr>
          <a:lstStyle/>
          <a:p>
            <a:pPr lvl="0">
              <a:spcBef>
                <a:spcPts val="0"/>
              </a:spcBef>
              <a:buNone/>
            </a:pPr>
            <a:endParaRPr/>
          </a:p>
        </p:txBody>
      </p:sp>
      <p:sp>
        <p:nvSpPr>
          <p:cNvPr id="404" name="Shape 404"/>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Shape 460"/>
          <p:cNvSpPr txBox="1">
            <a:spLocks noGrp="1"/>
          </p:cNvSpPr>
          <p:nvPr>
            <p:ph type="body" idx="1"/>
          </p:nvPr>
        </p:nvSpPr>
        <p:spPr>
          <a:xfrm>
            <a:off x="701675" y="4419600"/>
            <a:ext cx="5616575" cy="4187824"/>
          </a:xfrm>
          <a:prstGeom prst="rect">
            <a:avLst/>
          </a:prstGeom>
        </p:spPr>
        <p:txBody>
          <a:bodyPr lIns="91425" tIns="91425" rIns="91425" bIns="91425" anchor="t" anchorCtr="0">
            <a:noAutofit/>
          </a:bodyPr>
          <a:lstStyle/>
          <a:p>
            <a:pPr lvl="0">
              <a:spcBef>
                <a:spcPts val="0"/>
              </a:spcBef>
              <a:buNone/>
            </a:pPr>
            <a:r>
              <a:rPr lang="en-US"/>
              <a:t>If interested, stay with me at the end of this session for more details and application information</a:t>
            </a:r>
          </a:p>
        </p:txBody>
      </p:sp>
      <p:sp>
        <p:nvSpPr>
          <p:cNvPr id="461" name="Shape 461"/>
          <p:cNvSpPr>
            <a:spLocks noGrp="1" noRot="1" noChangeAspect="1"/>
          </p:cNvSpPr>
          <p:nvPr>
            <p:ph type="sldImg" idx="2"/>
          </p:nvPr>
        </p:nvSpPr>
        <p:spPr>
          <a:xfrm>
            <a:off x="1184275" y="698500"/>
            <a:ext cx="4651375"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Shape 469"/>
          <p:cNvSpPr txBox="1">
            <a:spLocks noGrp="1"/>
          </p:cNvSpPr>
          <p:nvPr>
            <p:ph type="body" idx="1"/>
          </p:nvPr>
        </p:nvSpPr>
        <p:spPr>
          <a:xfrm>
            <a:off x="701675" y="4419600"/>
            <a:ext cx="5616575" cy="4187824"/>
          </a:xfrm>
          <a:prstGeom prst="rect">
            <a:avLst/>
          </a:prstGeom>
        </p:spPr>
        <p:txBody>
          <a:bodyPr lIns="91425" tIns="91425" rIns="91425" bIns="91425" anchor="t" anchorCtr="0">
            <a:noAutofit/>
          </a:bodyPr>
          <a:lstStyle/>
          <a:p>
            <a:pPr lvl="0">
              <a:spcBef>
                <a:spcPts val="0"/>
              </a:spcBef>
              <a:buNone/>
            </a:pPr>
            <a:endParaRPr/>
          </a:p>
        </p:txBody>
      </p:sp>
      <p:sp>
        <p:nvSpPr>
          <p:cNvPr id="470" name="Shape 470"/>
          <p:cNvSpPr>
            <a:spLocks noGrp="1" noRot="1" noChangeAspect="1"/>
          </p:cNvSpPr>
          <p:nvPr>
            <p:ph type="sldImg" idx="2"/>
          </p:nvPr>
        </p:nvSpPr>
        <p:spPr>
          <a:xfrm>
            <a:off x="1184275" y="698500"/>
            <a:ext cx="4651375"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Shape 476"/>
          <p:cNvSpPr>
            <a:spLocks noGrp="1" noRot="1" noChangeAspect="1"/>
          </p:cNvSpPr>
          <p:nvPr>
            <p:ph type="sldImg" idx="2"/>
          </p:nvPr>
        </p:nvSpPr>
        <p:spPr>
          <a:xfrm>
            <a:off x="1184275" y="698500"/>
            <a:ext cx="4651375"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77" name="Shape 477"/>
          <p:cNvSpPr txBox="1">
            <a:spLocks noGrp="1"/>
          </p:cNvSpPr>
          <p:nvPr>
            <p:ph type="body" idx="1"/>
          </p:nvPr>
        </p:nvSpPr>
        <p:spPr>
          <a:xfrm>
            <a:off x="701675" y="4419600"/>
            <a:ext cx="5616575" cy="4187824"/>
          </a:xfrm>
          <a:prstGeom prst="rect">
            <a:avLst/>
          </a:prstGeom>
          <a:noFill/>
          <a:ln>
            <a:noFill/>
          </a:ln>
        </p:spPr>
        <p:txBody>
          <a:bodyPr lIns="93275" tIns="46625" rIns="93275" bIns="46625"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Think somewhat abstractly but still need concrete experiences</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Can follow directions but like to explore their own ideas</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Can think complexly about some things but must think simplistically about others</a:t>
            </a:r>
          </a:p>
        </p:txBody>
      </p:sp>
      <p:sp>
        <p:nvSpPr>
          <p:cNvPr id="478" name="Shape 478"/>
          <p:cNvSpPr txBox="1">
            <a:spLocks noGrp="1"/>
          </p:cNvSpPr>
          <p:nvPr>
            <p:ph type="sldNum" idx="12"/>
          </p:nvPr>
        </p:nvSpPr>
        <p:spPr>
          <a:xfrm>
            <a:off x="3976687" y="8839200"/>
            <a:ext cx="3041650" cy="465138"/>
          </a:xfrm>
          <a:prstGeom prst="rect">
            <a:avLst/>
          </a:prstGeom>
          <a:noFill/>
          <a:ln>
            <a:noFill/>
          </a:ln>
        </p:spPr>
        <p:txBody>
          <a:bodyPr lIns="93275" tIns="46625" rIns="93275" bIns="466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39</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85" name="Shape 485"/>
          <p:cNvSpPr txBox="1">
            <a:spLocks noGrp="1"/>
          </p:cNvSpPr>
          <p:nvPr>
            <p:ph type="body" idx="1"/>
          </p:nvPr>
        </p:nvSpPr>
        <p:spPr>
          <a:xfrm>
            <a:off x="701675" y="4419600"/>
            <a:ext cx="5616575" cy="4187824"/>
          </a:xfrm>
          <a:prstGeom prst="rect">
            <a:avLst/>
          </a:prstGeom>
          <a:noFill/>
          <a:ln>
            <a:noFill/>
          </a:ln>
        </p:spPr>
        <p:txBody>
          <a:bodyPr lIns="93275" tIns="46625" rIns="93275" bIns="466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486" name="Shape 486"/>
          <p:cNvSpPr txBox="1">
            <a:spLocks noGrp="1"/>
          </p:cNvSpPr>
          <p:nvPr>
            <p:ph type="sldNum" idx="12"/>
          </p:nvPr>
        </p:nvSpPr>
        <p:spPr>
          <a:xfrm>
            <a:off x="3976687" y="8839200"/>
            <a:ext cx="3041650" cy="465138"/>
          </a:xfrm>
          <a:prstGeom prst="rect">
            <a:avLst/>
          </a:prstGeom>
          <a:noFill/>
          <a:ln>
            <a:noFill/>
          </a:ln>
        </p:spPr>
        <p:txBody>
          <a:bodyPr lIns="93275" tIns="46625" rIns="93275" bIns="466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40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95" name="Shape 95"/>
          <p:cNvSpPr txBox="1">
            <a:spLocks noGrp="1"/>
          </p:cNvSpPr>
          <p:nvPr>
            <p:ph type="body" idx="1"/>
          </p:nvPr>
        </p:nvSpPr>
        <p:spPr>
          <a:xfrm>
            <a:off x="701675" y="4419600"/>
            <a:ext cx="5616575" cy="4187824"/>
          </a:xfrm>
          <a:prstGeom prst="rect">
            <a:avLst/>
          </a:prstGeom>
          <a:noFill/>
          <a:ln>
            <a:noFill/>
          </a:ln>
        </p:spPr>
        <p:txBody>
          <a:bodyPr lIns="93275" tIns="46625" rIns="93275" bIns="466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96" name="Shape 96"/>
          <p:cNvSpPr txBox="1">
            <a:spLocks noGrp="1"/>
          </p:cNvSpPr>
          <p:nvPr>
            <p:ph type="sldNum" idx="12"/>
          </p:nvPr>
        </p:nvSpPr>
        <p:spPr>
          <a:xfrm>
            <a:off x="3976687" y="8839200"/>
            <a:ext cx="3041650" cy="465138"/>
          </a:xfrm>
          <a:prstGeom prst="rect">
            <a:avLst/>
          </a:prstGeom>
          <a:noFill/>
          <a:ln>
            <a:noFill/>
          </a:ln>
        </p:spPr>
        <p:txBody>
          <a:bodyPr lIns="93275" tIns="46625" rIns="93275" bIns="466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Shape 492"/>
          <p:cNvSpPr txBox="1">
            <a:spLocks noGrp="1"/>
          </p:cNvSpPr>
          <p:nvPr>
            <p:ph type="body" idx="1"/>
          </p:nvPr>
        </p:nvSpPr>
        <p:spPr>
          <a:xfrm>
            <a:off x="701675" y="4419600"/>
            <a:ext cx="5616575" cy="4187824"/>
          </a:xfrm>
          <a:prstGeom prst="rect">
            <a:avLst/>
          </a:prstGeom>
        </p:spPr>
        <p:txBody>
          <a:bodyPr lIns="91425" tIns="91425" rIns="91425" bIns="91425" anchor="t" anchorCtr="0">
            <a:noAutofit/>
          </a:bodyPr>
          <a:lstStyle/>
          <a:p>
            <a:pPr lvl="0">
              <a:spcBef>
                <a:spcPts val="0"/>
              </a:spcBef>
              <a:buNone/>
            </a:pPr>
            <a:endParaRPr/>
          </a:p>
        </p:txBody>
      </p:sp>
      <p:sp>
        <p:nvSpPr>
          <p:cNvPr id="493" name="Shape 493"/>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txBox="1">
            <a:spLocks noGrp="1"/>
          </p:cNvSpPr>
          <p:nvPr>
            <p:ph type="body" idx="1"/>
          </p:nvPr>
        </p:nvSpPr>
        <p:spPr>
          <a:xfrm>
            <a:off x="701675" y="4419600"/>
            <a:ext cx="5616575" cy="4187824"/>
          </a:xfrm>
          <a:prstGeom prst="rect">
            <a:avLst/>
          </a:prstGeom>
        </p:spPr>
        <p:txBody>
          <a:bodyPr lIns="91425" tIns="91425" rIns="91425" bIns="91425" anchor="t" anchorCtr="0">
            <a:noAutofit/>
          </a:bodyPr>
          <a:lstStyle/>
          <a:p>
            <a:pPr lvl="0">
              <a:spcBef>
                <a:spcPts val="0"/>
              </a:spcBef>
              <a:buNone/>
            </a:pPr>
            <a:endParaRPr/>
          </a:p>
        </p:txBody>
      </p:sp>
      <p:sp>
        <p:nvSpPr>
          <p:cNvPr id="501" name="Shape 501"/>
          <p:cNvSpPr>
            <a:spLocks noGrp="1" noRot="1" noChangeAspect="1"/>
          </p:cNvSpPr>
          <p:nvPr>
            <p:ph type="sldImg" idx="2"/>
          </p:nvPr>
        </p:nvSpPr>
        <p:spPr>
          <a:xfrm>
            <a:off x="1184275" y="698500"/>
            <a:ext cx="4651375"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Shape 507"/>
          <p:cNvSpPr txBox="1">
            <a:spLocks noGrp="1"/>
          </p:cNvSpPr>
          <p:nvPr>
            <p:ph type="body" idx="1"/>
          </p:nvPr>
        </p:nvSpPr>
        <p:spPr>
          <a:xfrm>
            <a:off x="701675" y="4419600"/>
            <a:ext cx="5616575" cy="4187824"/>
          </a:xfrm>
          <a:prstGeom prst="rect">
            <a:avLst/>
          </a:prstGeom>
        </p:spPr>
        <p:txBody>
          <a:bodyPr lIns="91425" tIns="91425" rIns="91425" bIns="91425" anchor="t" anchorCtr="0">
            <a:noAutofit/>
          </a:bodyPr>
          <a:lstStyle/>
          <a:p>
            <a:pPr lvl="0">
              <a:spcBef>
                <a:spcPts val="0"/>
              </a:spcBef>
              <a:buNone/>
            </a:pPr>
            <a:endParaRPr/>
          </a:p>
        </p:txBody>
      </p:sp>
      <p:sp>
        <p:nvSpPr>
          <p:cNvPr id="508" name="Shape 508"/>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18" name="Shape 518"/>
          <p:cNvSpPr txBox="1">
            <a:spLocks noGrp="1"/>
          </p:cNvSpPr>
          <p:nvPr>
            <p:ph type="body" idx="1"/>
          </p:nvPr>
        </p:nvSpPr>
        <p:spPr>
          <a:xfrm>
            <a:off x="701675" y="4419600"/>
            <a:ext cx="5616575" cy="4187824"/>
          </a:xfrm>
          <a:prstGeom prst="rect">
            <a:avLst/>
          </a:prstGeom>
          <a:noFill/>
          <a:ln>
            <a:noFill/>
          </a:ln>
        </p:spPr>
        <p:txBody>
          <a:bodyPr lIns="93275" tIns="46625" rIns="93275" bIns="466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519" name="Shape 519"/>
          <p:cNvSpPr txBox="1">
            <a:spLocks noGrp="1"/>
          </p:cNvSpPr>
          <p:nvPr>
            <p:ph type="sldNum" idx="12"/>
          </p:nvPr>
        </p:nvSpPr>
        <p:spPr>
          <a:xfrm>
            <a:off x="3976687" y="8839200"/>
            <a:ext cx="3041650" cy="465138"/>
          </a:xfrm>
          <a:prstGeom prst="rect">
            <a:avLst/>
          </a:prstGeom>
          <a:noFill/>
          <a:ln>
            <a:noFill/>
          </a:ln>
        </p:spPr>
        <p:txBody>
          <a:bodyPr lIns="93275" tIns="46625" rIns="93275" bIns="466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44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Shape 524"/>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25" name="Shape 525"/>
          <p:cNvSpPr txBox="1">
            <a:spLocks noGrp="1"/>
          </p:cNvSpPr>
          <p:nvPr>
            <p:ph type="body" idx="1"/>
          </p:nvPr>
        </p:nvSpPr>
        <p:spPr>
          <a:xfrm>
            <a:off x="701675" y="4419600"/>
            <a:ext cx="5616575" cy="4187824"/>
          </a:xfrm>
          <a:prstGeom prst="rect">
            <a:avLst/>
          </a:prstGeom>
          <a:noFill/>
          <a:ln>
            <a:noFill/>
          </a:ln>
        </p:spPr>
        <p:txBody>
          <a:bodyPr lIns="93275" tIns="46625" rIns="93275" bIns="466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526" name="Shape 526"/>
          <p:cNvSpPr txBox="1">
            <a:spLocks noGrp="1"/>
          </p:cNvSpPr>
          <p:nvPr>
            <p:ph type="sldNum" idx="12"/>
          </p:nvPr>
        </p:nvSpPr>
        <p:spPr>
          <a:xfrm>
            <a:off x="3976687" y="8839200"/>
            <a:ext cx="3041650" cy="465138"/>
          </a:xfrm>
          <a:prstGeom prst="rect">
            <a:avLst/>
          </a:prstGeom>
          <a:noFill/>
          <a:ln>
            <a:noFill/>
          </a:ln>
        </p:spPr>
        <p:txBody>
          <a:bodyPr lIns="93275" tIns="46625" rIns="93275" bIns="466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45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Shape 532"/>
          <p:cNvSpPr>
            <a:spLocks noGrp="1" noRot="1" noChangeAspect="1"/>
          </p:cNvSpPr>
          <p:nvPr>
            <p:ph type="sldImg" idx="2"/>
          </p:nvPr>
        </p:nvSpPr>
        <p:spPr>
          <a:xfrm>
            <a:off x="1184275" y="698500"/>
            <a:ext cx="4651375"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33" name="Shape 533"/>
          <p:cNvSpPr txBox="1">
            <a:spLocks noGrp="1"/>
          </p:cNvSpPr>
          <p:nvPr>
            <p:ph type="body" idx="1"/>
          </p:nvPr>
        </p:nvSpPr>
        <p:spPr>
          <a:xfrm>
            <a:off x="701675" y="4419600"/>
            <a:ext cx="5616575" cy="4187824"/>
          </a:xfrm>
          <a:prstGeom prst="rect">
            <a:avLst/>
          </a:prstGeom>
          <a:noFill/>
          <a:ln>
            <a:noFill/>
          </a:ln>
        </p:spPr>
        <p:txBody>
          <a:bodyPr lIns="93275" tIns="46625" rIns="93275" bIns="466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534" name="Shape 534"/>
          <p:cNvSpPr txBox="1">
            <a:spLocks noGrp="1"/>
          </p:cNvSpPr>
          <p:nvPr>
            <p:ph type="sldNum" idx="12"/>
          </p:nvPr>
        </p:nvSpPr>
        <p:spPr>
          <a:xfrm>
            <a:off x="3976687" y="8839200"/>
            <a:ext cx="3041650" cy="465138"/>
          </a:xfrm>
          <a:prstGeom prst="rect">
            <a:avLst/>
          </a:prstGeom>
          <a:noFill/>
          <a:ln>
            <a:noFill/>
          </a:ln>
        </p:spPr>
        <p:txBody>
          <a:bodyPr lIns="93275" tIns="46625" rIns="93275" bIns="466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46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Shape 539"/>
          <p:cNvSpPr txBox="1">
            <a:spLocks noGrp="1"/>
          </p:cNvSpPr>
          <p:nvPr>
            <p:ph type="body" idx="1"/>
          </p:nvPr>
        </p:nvSpPr>
        <p:spPr>
          <a:xfrm>
            <a:off x="701675" y="4419600"/>
            <a:ext cx="5616575" cy="4187824"/>
          </a:xfrm>
          <a:prstGeom prst="rect">
            <a:avLst/>
          </a:prstGeom>
        </p:spPr>
        <p:txBody>
          <a:bodyPr lIns="91425" tIns="91425" rIns="91425" bIns="91425" anchor="t" anchorCtr="0">
            <a:noAutofit/>
          </a:bodyPr>
          <a:lstStyle/>
          <a:p>
            <a:pPr lvl="0">
              <a:spcBef>
                <a:spcPts val="0"/>
              </a:spcBef>
              <a:buNone/>
            </a:pPr>
            <a:endParaRPr/>
          </a:p>
        </p:txBody>
      </p:sp>
      <p:sp>
        <p:nvSpPr>
          <p:cNvPr id="540" name="Shape 540"/>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txBox="1">
            <a:spLocks noGrp="1"/>
          </p:cNvSpPr>
          <p:nvPr>
            <p:ph type="body" idx="1"/>
          </p:nvPr>
        </p:nvSpPr>
        <p:spPr>
          <a:xfrm>
            <a:off x="701675" y="4419600"/>
            <a:ext cx="5616575" cy="4187824"/>
          </a:xfrm>
          <a:prstGeom prst="rect">
            <a:avLst/>
          </a:prstGeom>
        </p:spPr>
        <p:txBody>
          <a:bodyPr lIns="91425" tIns="91425" rIns="91425" bIns="91425" anchor="t" anchorCtr="0">
            <a:noAutofit/>
          </a:bodyPr>
          <a:lstStyle/>
          <a:p>
            <a:pPr lvl="0">
              <a:spcBef>
                <a:spcPts val="0"/>
              </a:spcBef>
              <a:buNone/>
            </a:pPr>
            <a:endParaRPr/>
          </a:p>
        </p:txBody>
      </p:sp>
      <p:sp>
        <p:nvSpPr>
          <p:cNvPr id="547" name="Shape 547"/>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Shape 553"/>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54" name="Shape 554"/>
          <p:cNvSpPr txBox="1">
            <a:spLocks noGrp="1"/>
          </p:cNvSpPr>
          <p:nvPr>
            <p:ph type="body" idx="1"/>
          </p:nvPr>
        </p:nvSpPr>
        <p:spPr>
          <a:xfrm>
            <a:off x="701675" y="4419600"/>
            <a:ext cx="5616575" cy="4187824"/>
          </a:xfrm>
          <a:prstGeom prst="rect">
            <a:avLst/>
          </a:prstGeom>
          <a:noFill/>
          <a:ln>
            <a:noFill/>
          </a:ln>
        </p:spPr>
        <p:txBody>
          <a:bodyPr lIns="93275" tIns="46625" rIns="93275" bIns="466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555" name="Shape 555"/>
          <p:cNvSpPr txBox="1">
            <a:spLocks noGrp="1"/>
          </p:cNvSpPr>
          <p:nvPr>
            <p:ph type="sldNum" idx="12"/>
          </p:nvPr>
        </p:nvSpPr>
        <p:spPr>
          <a:xfrm>
            <a:off x="3976687" y="8839200"/>
            <a:ext cx="3041650" cy="465138"/>
          </a:xfrm>
          <a:prstGeom prst="rect">
            <a:avLst/>
          </a:prstGeom>
          <a:noFill/>
          <a:ln>
            <a:noFill/>
          </a:ln>
        </p:spPr>
        <p:txBody>
          <a:bodyPr lIns="93275" tIns="46625" rIns="93275" bIns="466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49</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Shape 562"/>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63" name="Shape 563"/>
          <p:cNvSpPr txBox="1">
            <a:spLocks noGrp="1"/>
          </p:cNvSpPr>
          <p:nvPr>
            <p:ph type="body" idx="1"/>
          </p:nvPr>
        </p:nvSpPr>
        <p:spPr>
          <a:xfrm>
            <a:off x="701675" y="4419600"/>
            <a:ext cx="5616575" cy="4187824"/>
          </a:xfrm>
          <a:prstGeom prst="rect">
            <a:avLst/>
          </a:prstGeom>
          <a:noFill/>
          <a:ln>
            <a:noFill/>
          </a:ln>
        </p:spPr>
        <p:txBody>
          <a:bodyPr lIns="93275" tIns="46625" rIns="93275" bIns="466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564" name="Shape 564"/>
          <p:cNvSpPr txBox="1">
            <a:spLocks noGrp="1"/>
          </p:cNvSpPr>
          <p:nvPr>
            <p:ph type="sldNum" idx="12"/>
          </p:nvPr>
        </p:nvSpPr>
        <p:spPr>
          <a:xfrm>
            <a:off x="3976687" y="8839200"/>
            <a:ext cx="3041650" cy="465138"/>
          </a:xfrm>
          <a:prstGeom prst="rect">
            <a:avLst/>
          </a:prstGeom>
          <a:noFill/>
          <a:ln>
            <a:noFill/>
          </a:ln>
        </p:spPr>
        <p:txBody>
          <a:bodyPr lIns="93275" tIns="46625" rIns="93275" bIns="466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50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03" name="Shape 103"/>
          <p:cNvSpPr txBox="1">
            <a:spLocks noGrp="1"/>
          </p:cNvSpPr>
          <p:nvPr>
            <p:ph type="body" idx="1"/>
          </p:nvPr>
        </p:nvSpPr>
        <p:spPr>
          <a:xfrm>
            <a:off x="701675" y="4419600"/>
            <a:ext cx="5616575" cy="4187824"/>
          </a:xfrm>
          <a:prstGeom prst="rect">
            <a:avLst/>
          </a:prstGeom>
          <a:noFill/>
          <a:ln>
            <a:noFill/>
          </a:ln>
        </p:spPr>
        <p:txBody>
          <a:bodyPr lIns="93275" tIns="46625" rIns="93275" bIns="466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104" name="Shape 104"/>
          <p:cNvSpPr txBox="1">
            <a:spLocks noGrp="1"/>
          </p:cNvSpPr>
          <p:nvPr>
            <p:ph type="sldNum" idx="12"/>
          </p:nvPr>
        </p:nvSpPr>
        <p:spPr>
          <a:xfrm>
            <a:off x="3976687" y="8839200"/>
            <a:ext cx="3041650" cy="465138"/>
          </a:xfrm>
          <a:prstGeom prst="rect">
            <a:avLst/>
          </a:prstGeom>
          <a:noFill/>
          <a:ln>
            <a:noFill/>
          </a:ln>
        </p:spPr>
        <p:txBody>
          <a:bodyPr lIns="93275" tIns="46625" rIns="93275" bIns="466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Shape 571"/>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72" name="Shape 572"/>
          <p:cNvSpPr txBox="1">
            <a:spLocks noGrp="1"/>
          </p:cNvSpPr>
          <p:nvPr>
            <p:ph type="body" idx="1"/>
          </p:nvPr>
        </p:nvSpPr>
        <p:spPr>
          <a:xfrm>
            <a:off x="701675" y="4419600"/>
            <a:ext cx="5616575" cy="4187824"/>
          </a:xfrm>
          <a:prstGeom prst="rect">
            <a:avLst/>
          </a:prstGeom>
          <a:noFill/>
          <a:ln>
            <a:noFill/>
          </a:ln>
        </p:spPr>
        <p:txBody>
          <a:bodyPr lIns="93275" tIns="46625" rIns="93275" bIns="466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573" name="Shape 573"/>
          <p:cNvSpPr txBox="1">
            <a:spLocks noGrp="1"/>
          </p:cNvSpPr>
          <p:nvPr>
            <p:ph type="sldNum" idx="12"/>
          </p:nvPr>
        </p:nvSpPr>
        <p:spPr>
          <a:xfrm>
            <a:off x="3976687" y="8839200"/>
            <a:ext cx="3041650" cy="465138"/>
          </a:xfrm>
          <a:prstGeom prst="rect">
            <a:avLst/>
          </a:prstGeom>
          <a:noFill/>
          <a:ln>
            <a:noFill/>
          </a:ln>
        </p:spPr>
        <p:txBody>
          <a:bodyPr lIns="93275" tIns="46625" rIns="93275" bIns="466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51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Shape 586"/>
          <p:cNvSpPr>
            <a:spLocks noGrp="1" noRot="1" noChangeAspect="1"/>
          </p:cNvSpPr>
          <p:nvPr>
            <p:ph type="sldImg" idx="2"/>
          </p:nvPr>
        </p:nvSpPr>
        <p:spPr>
          <a:xfrm>
            <a:off x="1184275" y="698500"/>
            <a:ext cx="4651500" cy="34893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87" name="Shape 587"/>
          <p:cNvSpPr txBox="1">
            <a:spLocks noGrp="1"/>
          </p:cNvSpPr>
          <p:nvPr>
            <p:ph type="body" idx="1"/>
          </p:nvPr>
        </p:nvSpPr>
        <p:spPr>
          <a:xfrm>
            <a:off x="701675" y="4419600"/>
            <a:ext cx="5616600" cy="4187700"/>
          </a:xfrm>
          <a:prstGeom prst="rect">
            <a:avLst/>
          </a:prstGeom>
          <a:noFill/>
          <a:ln>
            <a:noFill/>
          </a:ln>
        </p:spPr>
        <p:txBody>
          <a:bodyPr lIns="93275" tIns="46625" rIns="93275" bIns="466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588" name="Shape 588"/>
          <p:cNvSpPr txBox="1">
            <a:spLocks noGrp="1"/>
          </p:cNvSpPr>
          <p:nvPr>
            <p:ph type="sldNum" idx="12"/>
          </p:nvPr>
        </p:nvSpPr>
        <p:spPr>
          <a:xfrm>
            <a:off x="3976687" y="8839200"/>
            <a:ext cx="3041700" cy="465000"/>
          </a:xfrm>
          <a:prstGeom prst="rect">
            <a:avLst/>
          </a:prstGeom>
          <a:noFill/>
          <a:ln>
            <a:noFill/>
          </a:ln>
        </p:spPr>
        <p:txBody>
          <a:bodyPr lIns="93275" tIns="46625" rIns="93275" bIns="466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52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Shape 579"/>
          <p:cNvSpPr>
            <a:spLocks noGrp="1" noRot="1" noChangeAspect="1"/>
          </p:cNvSpPr>
          <p:nvPr>
            <p:ph type="sldImg" idx="2"/>
          </p:nvPr>
        </p:nvSpPr>
        <p:spPr>
          <a:xfrm>
            <a:off x="1184275" y="698500"/>
            <a:ext cx="4651500" cy="34893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0" name="Shape 580"/>
          <p:cNvSpPr txBox="1">
            <a:spLocks noGrp="1"/>
          </p:cNvSpPr>
          <p:nvPr>
            <p:ph type="body" idx="1"/>
          </p:nvPr>
        </p:nvSpPr>
        <p:spPr>
          <a:xfrm>
            <a:off x="701675" y="4419600"/>
            <a:ext cx="5616600" cy="4187700"/>
          </a:xfrm>
          <a:prstGeom prst="rect">
            <a:avLst/>
          </a:prstGeom>
        </p:spPr>
        <p:txBody>
          <a:bodyPr lIns="91425" tIns="91425" rIns="91425" bIns="91425" anchor="t" anchorCtr="0">
            <a:noAutofit/>
          </a:bodyPr>
          <a:lstStyle/>
          <a:p>
            <a:pPr lvl="0">
              <a:spcBef>
                <a:spcPts val="0"/>
              </a:spcBef>
              <a:buNone/>
            </a:pPr>
            <a:endParaRPr/>
          </a:p>
        </p:txBody>
      </p:sp>
      <p:sp>
        <p:nvSpPr>
          <p:cNvPr id="581" name="Shape 581"/>
          <p:cNvSpPr txBox="1">
            <a:spLocks noGrp="1"/>
          </p:cNvSpPr>
          <p:nvPr>
            <p:ph type="sldNum" idx="12"/>
          </p:nvPr>
        </p:nvSpPr>
        <p:spPr>
          <a:xfrm>
            <a:off x="3976687" y="8839200"/>
            <a:ext cx="3041700" cy="465000"/>
          </a:xfrm>
          <a:prstGeom prst="rect">
            <a:avLst/>
          </a:prstGeom>
        </p:spPr>
        <p:txBody>
          <a:bodyPr lIns="93275" tIns="46625" rIns="93275" bIns="46625" anchor="b" anchorCtr="0">
            <a:noAutofit/>
          </a:bodyPr>
          <a:lstStyle/>
          <a:p>
            <a:pPr lvl="0">
              <a:spcBef>
                <a:spcPts val="0"/>
              </a:spcBef>
              <a:buClr>
                <a:srgbClr val="000000"/>
              </a:buClr>
              <a:buSzPct val="25000"/>
              <a:buFont typeface="Arial"/>
              <a:buNone/>
            </a:pPr>
            <a:fld id="{00000000-1234-1234-1234-123412341234}" type="slidenum">
              <a:rPr lang="en-US"/>
              <a:t>53</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Shape 593"/>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94" name="Shape 594"/>
          <p:cNvSpPr txBox="1">
            <a:spLocks noGrp="1"/>
          </p:cNvSpPr>
          <p:nvPr>
            <p:ph type="body" idx="1"/>
          </p:nvPr>
        </p:nvSpPr>
        <p:spPr>
          <a:xfrm>
            <a:off x="701675" y="4419600"/>
            <a:ext cx="5616575" cy="4187824"/>
          </a:xfrm>
          <a:prstGeom prst="rect">
            <a:avLst/>
          </a:prstGeom>
          <a:noFill/>
          <a:ln>
            <a:noFill/>
          </a:ln>
        </p:spPr>
        <p:txBody>
          <a:bodyPr lIns="93275" tIns="46625" rIns="93275" bIns="466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595" name="Shape 595"/>
          <p:cNvSpPr txBox="1">
            <a:spLocks noGrp="1"/>
          </p:cNvSpPr>
          <p:nvPr>
            <p:ph type="sldNum" idx="12"/>
          </p:nvPr>
        </p:nvSpPr>
        <p:spPr>
          <a:xfrm>
            <a:off x="3976687" y="8839200"/>
            <a:ext cx="3041650" cy="465138"/>
          </a:xfrm>
          <a:prstGeom prst="rect">
            <a:avLst/>
          </a:prstGeom>
          <a:noFill/>
          <a:ln>
            <a:noFill/>
          </a:ln>
        </p:spPr>
        <p:txBody>
          <a:bodyPr lIns="93275" tIns="46625" rIns="93275" bIns="466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54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txBox="1">
            <a:spLocks noGrp="1"/>
          </p:cNvSpPr>
          <p:nvPr>
            <p:ph type="body" idx="1"/>
          </p:nvPr>
        </p:nvSpPr>
        <p:spPr>
          <a:xfrm>
            <a:off x="701993" y="4420315"/>
            <a:ext cx="5615939" cy="4187666"/>
          </a:xfrm>
          <a:prstGeom prst="rect">
            <a:avLst/>
          </a:prstGeom>
        </p:spPr>
        <p:txBody>
          <a:bodyPr lIns="93272" tIns="93272" rIns="93272" bIns="93272" anchor="t" anchorCtr="0">
            <a:noAutofit/>
          </a:bodyPr>
          <a:lstStyle/>
          <a:p>
            <a:pPr>
              <a:spcBef>
                <a:spcPts val="0"/>
              </a:spcBef>
            </a:pPr>
            <a:endParaRPr/>
          </a:p>
        </p:txBody>
      </p:sp>
      <p:sp>
        <p:nvSpPr>
          <p:cNvPr id="323" name="Shape 323"/>
          <p:cNvSpPr>
            <a:spLocks noGrp="1" noRot="1" noChangeAspect="1"/>
          </p:cNvSpPr>
          <p:nvPr>
            <p:ph type="sldImg" idx="2"/>
          </p:nvPr>
        </p:nvSpPr>
        <p:spPr>
          <a:xfrm>
            <a:off x="1169988" y="697944"/>
            <a:ext cx="4679950" cy="3489722"/>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a:spLocks noGrp="1" noRot="1" noChangeAspect="1"/>
          </p:cNvSpPr>
          <p:nvPr>
            <p:ph type="sldImg" idx="2"/>
          </p:nvPr>
        </p:nvSpPr>
        <p:spPr>
          <a:xfrm>
            <a:off x="1169988" y="697944"/>
            <a:ext cx="4679950" cy="348972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9" name="Shape 329"/>
          <p:cNvSpPr txBox="1">
            <a:spLocks noGrp="1"/>
          </p:cNvSpPr>
          <p:nvPr>
            <p:ph type="body" idx="1"/>
          </p:nvPr>
        </p:nvSpPr>
        <p:spPr>
          <a:xfrm>
            <a:off x="701993" y="4420315"/>
            <a:ext cx="5615939" cy="4187666"/>
          </a:xfrm>
          <a:prstGeom prst="rect">
            <a:avLst/>
          </a:prstGeom>
          <a:noFill/>
          <a:ln>
            <a:noFill/>
          </a:ln>
        </p:spPr>
        <p:txBody>
          <a:bodyPr lIns="93272" tIns="46623" rIns="93272" bIns="46623" anchor="t" anchorCtr="0">
            <a:noAutofit/>
          </a:bodyPr>
          <a:lstStyle/>
          <a:p>
            <a:pPr>
              <a:spcBef>
                <a:spcPts val="0"/>
              </a:spcBef>
              <a:buSzPct val="25000"/>
            </a:pPr>
            <a:r>
              <a:rPr lang="en-US"/>
              <a:t>Learning another language changes the way the brain works.  Young children can more effectively imitate sounds.  Around age 7, ability to learn another language naturally begins to fade due to changes in the brain.  Can still learn another language, but not as naturally as learned the first. </a:t>
            </a:r>
          </a:p>
        </p:txBody>
      </p:sp>
      <p:sp>
        <p:nvSpPr>
          <p:cNvPr id="330" name="Shape 330"/>
          <p:cNvSpPr txBox="1">
            <a:spLocks noGrp="1"/>
          </p:cNvSpPr>
          <p:nvPr>
            <p:ph type="sldNum" idx="12"/>
          </p:nvPr>
        </p:nvSpPr>
        <p:spPr>
          <a:xfrm>
            <a:off x="3976333" y="8839014"/>
            <a:ext cx="3041966" cy="465296"/>
          </a:xfrm>
          <a:prstGeom prst="rect">
            <a:avLst/>
          </a:prstGeom>
          <a:noFill/>
          <a:ln>
            <a:noFill/>
          </a:ln>
        </p:spPr>
        <p:txBody>
          <a:bodyPr lIns="93272" tIns="46623" rIns="93272" bIns="46623"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56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a:spLocks noGrp="1" noRot="1" noChangeAspect="1"/>
          </p:cNvSpPr>
          <p:nvPr>
            <p:ph type="sldImg" idx="2"/>
          </p:nvPr>
        </p:nvSpPr>
        <p:spPr>
          <a:xfrm>
            <a:off x="1184275" y="698500"/>
            <a:ext cx="4651375" cy="34893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6" name="Shape 336"/>
          <p:cNvSpPr txBox="1">
            <a:spLocks noGrp="1"/>
          </p:cNvSpPr>
          <p:nvPr>
            <p:ph type="body" idx="1"/>
          </p:nvPr>
        </p:nvSpPr>
        <p:spPr>
          <a:xfrm>
            <a:off x="701993" y="4420315"/>
            <a:ext cx="5615939" cy="4187666"/>
          </a:xfrm>
          <a:prstGeom prst="rect">
            <a:avLst/>
          </a:prstGeom>
          <a:noFill/>
          <a:ln>
            <a:noFill/>
          </a:ln>
        </p:spPr>
        <p:txBody>
          <a:bodyPr lIns="93272" tIns="46623" rIns="93272" bIns="46623" anchor="t" anchorCtr="0">
            <a:noAutofit/>
          </a:bodyPr>
          <a:lstStyle/>
          <a:p>
            <a:pPr>
              <a:spcBef>
                <a:spcPts val="0"/>
              </a:spcBef>
              <a:buSzPct val="25000"/>
            </a:pPr>
            <a:r>
              <a:rPr lang="en-US"/>
              <a:t>All around the world, people speak from than one language.  Only 1/3 of the tweets on Twitter are in English (MIT study). A 2012 study from Common Sense Advisory, a global business consulting company, shows that it takes 48 different languages to market to  98% of the people on the Internet.  The percentage for whom English is the primary language to do online business has dropped from 48-36% since 2012.  </a:t>
            </a:r>
          </a:p>
          <a:p>
            <a:pPr>
              <a:spcBef>
                <a:spcPts val="0"/>
              </a:spcBef>
              <a:buSzPct val="25000"/>
            </a:pPr>
            <a:r>
              <a:rPr lang="en-US"/>
              <a:t>In Texas high schools, students need at least two units of a second language.  Participation in a dual language program while younger will enable them to reach advanced levels in that language sooner (take AP) or learn another language.  </a:t>
            </a:r>
          </a:p>
        </p:txBody>
      </p:sp>
      <p:sp>
        <p:nvSpPr>
          <p:cNvPr id="337" name="Shape 337"/>
          <p:cNvSpPr txBox="1">
            <a:spLocks noGrp="1"/>
          </p:cNvSpPr>
          <p:nvPr>
            <p:ph type="sldNum" idx="12"/>
          </p:nvPr>
        </p:nvSpPr>
        <p:spPr>
          <a:xfrm>
            <a:off x="3976333" y="8839014"/>
            <a:ext cx="3041966" cy="465296"/>
          </a:xfrm>
          <a:prstGeom prst="rect">
            <a:avLst/>
          </a:prstGeom>
          <a:noFill/>
          <a:ln>
            <a:noFill/>
          </a:ln>
        </p:spPr>
        <p:txBody>
          <a:bodyPr lIns="93272" tIns="46623" rIns="93272" bIns="46623"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57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txBox="1">
            <a:spLocks noGrp="1"/>
          </p:cNvSpPr>
          <p:nvPr>
            <p:ph type="body" idx="1"/>
          </p:nvPr>
        </p:nvSpPr>
        <p:spPr>
          <a:xfrm>
            <a:off x="701993" y="4420315"/>
            <a:ext cx="5615939" cy="4187666"/>
          </a:xfrm>
          <a:prstGeom prst="rect">
            <a:avLst/>
          </a:prstGeom>
        </p:spPr>
        <p:txBody>
          <a:bodyPr lIns="93272" tIns="93272" rIns="93272" bIns="93272" anchor="t" anchorCtr="0">
            <a:noAutofit/>
          </a:bodyPr>
          <a:lstStyle/>
          <a:p>
            <a:pPr>
              <a:spcBef>
                <a:spcPts val="0"/>
              </a:spcBef>
            </a:pPr>
            <a:endParaRPr/>
          </a:p>
        </p:txBody>
      </p:sp>
      <p:sp>
        <p:nvSpPr>
          <p:cNvPr id="343" name="Shape 343"/>
          <p:cNvSpPr>
            <a:spLocks noGrp="1" noRot="1" noChangeAspect="1"/>
          </p:cNvSpPr>
          <p:nvPr>
            <p:ph type="sldImg" idx="2"/>
          </p:nvPr>
        </p:nvSpPr>
        <p:spPr>
          <a:xfrm>
            <a:off x="1169988" y="697944"/>
            <a:ext cx="4679950" cy="3489722"/>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Shape 412"/>
          <p:cNvSpPr txBox="1">
            <a:spLocks noGrp="1"/>
          </p:cNvSpPr>
          <p:nvPr>
            <p:ph type="body" idx="1"/>
          </p:nvPr>
        </p:nvSpPr>
        <p:spPr>
          <a:xfrm>
            <a:off x="701993" y="4420315"/>
            <a:ext cx="5615939" cy="4187666"/>
          </a:xfrm>
          <a:prstGeom prst="rect">
            <a:avLst/>
          </a:prstGeom>
        </p:spPr>
        <p:txBody>
          <a:bodyPr lIns="93272" tIns="93272" rIns="93272" bIns="93272" anchor="t" anchorCtr="0">
            <a:noAutofit/>
          </a:bodyPr>
          <a:lstStyle/>
          <a:p>
            <a:pPr>
              <a:spcBef>
                <a:spcPts val="0"/>
              </a:spcBef>
            </a:pPr>
            <a:endParaRPr/>
          </a:p>
        </p:txBody>
      </p:sp>
      <p:sp>
        <p:nvSpPr>
          <p:cNvPr id="413" name="Shape 413"/>
          <p:cNvSpPr>
            <a:spLocks noGrp="1" noRot="1" noChangeAspect="1"/>
          </p:cNvSpPr>
          <p:nvPr>
            <p:ph type="sldImg" idx="2"/>
          </p:nvPr>
        </p:nvSpPr>
        <p:spPr>
          <a:xfrm>
            <a:off x="1169988" y="697944"/>
            <a:ext cx="4679950" cy="3489722"/>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Shape 470"/>
          <p:cNvSpPr txBox="1">
            <a:spLocks noGrp="1"/>
          </p:cNvSpPr>
          <p:nvPr>
            <p:ph type="body" idx="1"/>
          </p:nvPr>
        </p:nvSpPr>
        <p:spPr>
          <a:xfrm>
            <a:off x="701993" y="4420315"/>
            <a:ext cx="5615939" cy="4187666"/>
          </a:xfrm>
          <a:prstGeom prst="rect">
            <a:avLst/>
          </a:prstGeom>
        </p:spPr>
        <p:txBody>
          <a:bodyPr lIns="93272" tIns="93272" rIns="93272" bIns="93272" anchor="t" anchorCtr="0">
            <a:noAutofit/>
          </a:bodyPr>
          <a:lstStyle/>
          <a:p>
            <a:pPr>
              <a:spcBef>
                <a:spcPts val="0"/>
              </a:spcBef>
            </a:pPr>
            <a:endParaRPr/>
          </a:p>
        </p:txBody>
      </p:sp>
      <p:sp>
        <p:nvSpPr>
          <p:cNvPr id="471" name="Shape 471"/>
          <p:cNvSpPr>
            <a:spLocks noGrp="1" noRot="1" noChangeAspect="1"/>
          </p:cNvSpPr>
          <p:nvPr>
            <p:ph type="sldImg" idx="2"/>
          </p:nvPr>
        </p:nvSpPr>
        <p:spPr>
          <a:xfrm>
            <a:off x="1169988" y="697944"/>
            <a:ext cx="4679950" cy="3489722"/>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10" name="Shape 110"/>
          <p:cNvSpPr txBox="1">
            <a:spLocks noGrp="1"/>
          </p:cNvSpPr>
          <p:nvPr>
            <p:ph type="body" idx="1"/>
          </p:nvPr>
        </p:nvSpPr>
        <p:spPr>
          <a:xfrm>
            <a:off x="701675" y="4419600"/>
            <a:ext cx="5616575" cy="4187824"/>
          </a:xfrm>
          <a:prstGeom prst="rect">
            <a:avLst/>
          </a:prstGeom>
          <a:noFill/>
          <a:ln>
            <a:noFill/>
          </a:ln>
        </p:spPr>
        <p:txBody>
          <a:bodyPr lIns="93275" tIns="46625" rIns="93275" bIns="466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111" name="Shape 111"/>
          <p:cNvSpPr txBox="1">
            <a:spLocks noGrp="1"/>
          </p:cNvSpPr>
          <p:nvPr>
            <p:ph type="sldNum" idx="12"/>
          </p:nvPr>
        </p:nvSpPr>
        <p:spPr>
          <a:xfrm>
            <a:off x="3976687" y="8839200"/>
            <a:ext cx="3041650" cy="465138"/>
          </a:xfrm>
          <a:prstGeom prst="rect">
            <a:avLst/>
          </a:prstGeom>
          <a:noFill/>
          <a:ln>
            <a:noFill/>
          </a:ln>
        </p:spPr>
        <p:txBody>
          <a:bodyPr lIns="93275" tIns="46625" rIns="93275" bIns="466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Shape 476"/>
          <p:cNvSpPr>
            <a:spLocks noGrp="1" noRot="1" noChangeAspect="1"/>
          </p:cNvSpPr>
          <p:nvPr>
            <p:ph type="sldImg" idx="2"/>
          </p:nvPr>
        </p:nvSpPr>
        <p:spPr>
          <a:xfrm>
            <a:off x="1169988" y="697944"/>
            <a:ext cx="4679950" cy="348972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77" name="Shape 477"/>
          <p:cNvSpPr txBox="1">
            <a:spLocks noGrp="1"/>
          </p:cNvSpPr>
          <p:nvPr>
            <p:ph type="body" idx="1"/>
          </p:nvPr>
        </p:nvSpPr>
        <p:spPr>
          <a:xfrm>
            <a:off x="701993" y="4420315"/>
            <a:ext cx="5615939" cy="4187666"/>
          </a:xfrm>
          <a:prstGeom prst="rect">
            <a:avLst/>
          </a:prstGeom>
          <a:noFill/>
          <a:ln>
            <a:noFill/>
          </a:ln>
        </p:spPr>
        <p:txBody>
          <a:bodyPr lIns="93272" tIns="46623" rIns="93272" bIns="46623" anchor="t" anchorCtr="0">
            <a:noAutofit/>
          </a:bodyPr>
          <a:lstStyle/>
          <a:p>
            <a:pPr>
              <a:spcBef>
                <a:spcPts val="0"/>
              </a:spcBef>
              <a:buSzPct val="25000"/>
            </a:pPr>
            <a:endParaRPr/>
          </a:p>
        </p:txBody>
      </p:sp>
      <p:sp>
        <p:nvSpPr>
          <p:cNvPr id="478" name="Shape 478"/>
          <p:cNvSpPr txBox="1">
            <a:spLocks noGrp="1"/>
          </p:cNvSpPr>
          <p:nvPr>
            <p:ph type="sldNum" idx="12"/>
          </p:nvPr>
        </p:nvSpPr>
        <p:spPr>
          <a:xfrm>
            <a:off x="3976333" y="8839014"/>
            <a:ext cx="3041966" cy="465296"/>
          </a:xfrm>
          <a:prstGeom prst="rect">
            <a:avLst/>
          </a:prstGeom>
          <a:noFill/>
          <a:ln>
            <a:noFill/>
          </a:ln>
        </p:spPr>
        <p:txBody>
          <a:bodyPr lIns="93272" tIns="46623" rIns="93272" bIns="46623"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61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Shape 495"/>
          <p:cNvSpPr txBox="1">
            <a:spLocks noGrp="1"/>
          </p:cNvSpPr>
          <p:nvPr>
            <p:ph type="body" idx="1"/>
          </p:nvPr>
        </p:nvSpPr>
        <p:spPr>
          <a:xfrm>
            <a:off x="701993" y="4420315"/>
            <a:ext cx="5615939" cy="4187666"/>
          </a:xfrm>
          <a:prstGeom prst="rect">
            <a:avLst/>
          </a:prstGeom>
        </p:spPr>
        <p:txBody>
          <a:bodyPr lIns="93272" tIns="93272" rIns="93272" bIns="93272" anchor="t" anchorCtr="0">
            <a:noAutofit/>
          </a:bodyPr>
          <a:lstStyle/>
          <a:p>
            <a:pPr>
              <a:spcBef>
                <a:spcPts val="0"/>
              </a:spcBef>
            </a:pPr>
            <a:endParaRPr/>
          </a:p>
        </p:txBody>
      </p:sp>
      <p:sp>
        <p:nvSpPr>
          <p:cNvPr id="496" name="Shape 496"/>
          <p:cNvSpPr>
            <a:spLocks noGrp="1" noRot="1" noChangeAspect="1"/>
          </p:cNvSpPr>
          <p:nvPr>
            <p:ph type="sldImg" idx="2"/>
          </p:nvPr>
        </p:nvSpPr>
        <p:spPr>
          <a:xfrm>
            <a:off x="1169988" y="697944"/>
            <a:ext cx="4679950" cy="3489722"/>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Shape 501"/>
          <p:cNvSpPr>
            <a:spLocks noGrp="1" noRot="1" noChangeAspect="1"/>
          </p:cNvSpPr>
          <p:nvPr>
            <p:ph type="sldImg" idx="2"/>
          </p:nvPr>
        </p:nvSpPr>
        <p:spPr>
          <a:xfrm>
            <a:off x="1169988" y="697944"/>
            <a:ext cx="4679950" cy="348972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2" name="Shape 502"/>
          <p:cNvSpPr txBox="1">
            <a:spLocks noGrp="1"/>
          </p:cNvSpPr>
          <p:nvPr>
            <p:ph type="body" idx="1"/>
          </p:nvPr>
        </p:nvSpPr>
        <p:spPr>
          <a:xfrm>
            <a:off x="701993" y="4420315"/>
            <a:ext cx="5615939" cy="4187666"/>
          </a:xfrm>
          <a:prstGeom prst="rect">
            <a:avLst/>
          </a:prstGeom>
        </p:spPr>
        <p:txBody>
          <a:bodyPr lIns="93272" tIns="93272" rIns="93272" bIns="93272" anchor="t" anchorCtr="0">
            <a:noAutofit/>
          </a:bodyPr>
          <a:lstStyle/>
          <a:p>
            <a:pPr>
              <a:spcBef>
                <a:spcPts val="0"/>
              </a:spcBef>
            </a:pPr>
            <a:r>
              <a:rPr lang="en-US"/>
              <a:t>3rd grade student retelling what she read</a:t>
            </a:r>
          </a:p>
        </p:txBody>
      </p:sp>
      <p:sp>
        <p:nvSpPr>
          <p:cNvPr id="503" name="Shape 503"/>
          <p:cNvSpPr txBox="1">
            <a:spLocks noGrp="1"/>
          </p:cNvSpPr>
          <p:nvPr>
            <p:ph type="sldNum" idx="12"/>
          </p:nvPr>
        </p:nvSpPr>
        <p:spPr>
          <a:xfrm>
            <a:off x="3976333" y="8839014"/>
            <a:ext cx="3041966" cy="465296"/>
          </a:xfrm>
          <a:prstGeom prst="rect">
            <a:avLst/>
          </a:prstGeom>
        </p:spPr>
        <p:txBody>
          <a:bodyPr lIns="93272" tIns="46623" rIns="93272" bIns="46623" anchor="b" anchorCtr="0">
            <a:noAutofit/>
          </a:bodyPr>
          <a:lstStyle/>
          <a:p>
            <a:pPr>
              <a:buClr>
                <a:srgbClr val="000000"/>
              </a:buClr>
              <a:buSzPct val="25000"/>
            </a:pPr>
            <a:fld id="{00000000-1234-1234-1234-123412341234}" type="slidenum">
              <a:rPr lang="en-US"/>
              <a:pPr>
                <a:buClr>
                  <a:srgbClr val="000000"/>
                </a:buClr>
                <a:buSzPct val="25000"/>
              </a:pPr>
              <a:t>63</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Shape 507"/>
          <p:cNvSpPr txBox="1">
            <a:spLocks noGrp="1"/>
          </p:cNvSpPr>
          <p:nvPr>
            <p:ph type="body" idx="1"/>
          </p:nvPr>
        </p:nvSpPr>
        <p:spPr>
          <a:xfrm>
            <a:off x="701993" y="4420315"/>
            <a:ext cx="5615939" cy="4187666"/>
          </a:xfrm>
          <a:prstGeom prst="rect">
            <a:avLst/>
          </a:prstGeom>
        </p:spPr>
        <p:txBody>
          <a:bodyPr lIns="93272" tIns="93272" rIns="93272" bIns="93272" anchor="t" anchorCtr="0">
            <a:noAutofit/>
          </a:bodyPr>
          <a:lstStyle/>
          <a:p>
            <a:pPr>
              <a:spcBef>
                <a:spcPts val="0"/>
              </a:spcBef>
            </a:pPr>
            <a:endParaRPr/>
          </a:p>
        </p:txBody>
      </p:sp>
      <p:sp>
        <p:nvSpPr>
          <p:cNvPr id="508" name="Shape 508"/>
          <p:cNvSpPr>
            <a:spLocks noGrp="1" noRot="1" noChangeAspect="1"/>
          </p:cNvSpPr>
          <p:nvPr>
            <p:ph type="sldImg" idx="2"/>
          </p:nvPr>
        </p:nvSpPr>
        <p:spPr>
          <a:xfrm>
            <a:off x="1184275" y="698500"/>
            <a:ext cx="4651375"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Shape 515"/>
          <p:cNvSpPr txBox="1">
            <a:spLocks noGrp="1"/>
          </p:cNvSpPr>
          <p:nvPr>
            <p:ph type="body" idx="1"/>
          </p:nvPr>
        </p:nvSpPr>
        <p:spPr>
          <a:xfrm>
            <a:off x="701993" y="4420315"/>
            <a:ext cx="5615939" cy="4187666"/>
          </a:xfrm>
          <a:prstGeom prst="rect">
            <a:avLst/>
          </a:prstGeom>
        </p:spPr>
        <p:txBody>
          <a:bodyPr lIns="93272" tIns="93272" rIns="93272" bIns="93272" anchor="t" anchorCtr="0">
            <a:noAutofit/>
          </a:bodyPr>
          <a:lstStyle/>
          <a:p>
            <a:pPr>
              <a:spcBef>
                <a:spcPts val="0"/>
              </a:spcBef>
            </a:pPr>
            <a:endParaRPr/>
          </a:p>
        </p:txBody>
      </p:sp>
      <p:sp>
        <p:nvSpPr>
          <p:cNvPr id="516" name="Shape 516"/>
          <p:cNvSpPr>
            <a:spLocks noGrp="1" noRot="1" noChangeAspect="1"/>
          </p:cNvSpPr>
          <p:nvPr>
            <p:ph type="sldImg" idx="2"/>
          </p:nvPr>
        </p:nvSpPr>
        <p:spPr>
          <a:xfrm>
            <a:off x="1169988" y="697944"/>
            <a:ext cx="4679950" cy="3489722"/>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Shape 522"/>
          <p:cNvSpPr txBox="1">
            <a:spLocks noGrp="1"/>
          </p:cNvSpPr>
          <p:nvPr>
            <p:ph type="body" idx="1"/>
          </p:nvPr>
        </p:nvSpPr>
        <p:spPr>
          <a:xfrm>
            <a:off x="701993" y="4420315"/>
            <a:ext cx="5615939" cy="4187666"/>
          </a:xfrm>
          <a:prstGeom prst="rect">
            <a:avLst/>
          </a:prstGeom>
        </p:spPr>
        <p:txBody>
          <a:bodyPr lIns="93272" tIns="93272" rIns="93272" bIns="93272" anchor="t" anchorCtr="0">
            <a:noAutofit/>
          </a:bodyPr>
          <a:lstStyle/>
          <a:p>
            <a:pPr>
              <a:spcBef>
                <a:spcPts val="0"/>
              </a:spcBef>
            </a:pPr>
            <a:endParaRPr/>
          </a:p>
        </p:txBody>
      </p:sp>
      <p:sp>
        <p:nvSpPr>
          <p:cNvPr id="523" name="Shape 523"/>
          <p:cNvSpPr>
            <a:spLocks noGrp="1" noRot="1" noChangeAspect="1"/>
          </p:cNvSpPr>
          <p:nvPr>
            <p:ph type="sldImg" idx="2"/>
          </p:nvPr>
        </p:nvSpPr>
        <p:spPr>
          <a:xfrm>
            <a:off x="1184275" y="698500"/>
            <a:ext cx="4651375"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Shape 528"/>
          <p:cNvSpPr txBox="1">
            <a:spLocks noGrp="1"/>
          </p:cNvSpPr>
          <p:nvPr>
            <p:ph type="body" idx="1"/>
          </p:nvPr>
        </p:nvSpPr>
        <p:spPr>
          <a:xfrm>
            <a:off x="701993" y="4420315"/>
            <a:ext cx="5615939" cy="4187666"/>
          </a:xfrm>
          <a:prstGeom prst="rect">
            <a:avLst/>
          </a:prstGeom>
        </p:spPr>
        <p:txBody>
          <a:bodyPr lIns="93272" tIns="93272" rIns="93272" bIns="93272" anchor="t" anchorCtr="0">
            <a:noAutofit/>
          </a:bodyPr>
          <a:lstStyle/>
          <a:p>
            <a:pPr>
              <a:spcBef>
                <a:spcPts val="0"/>
              </a:spcBef>
            </a:pPr>
            <a:endParaRPr/>
          </a:p>
        </p:txBody>
      </p:sp>
      <p:sp>
        <p:nvSpPr>
          <p:cNvPr id="529" name="Shape 529"/>
          <p:cNvSpPr>
            <a:spLocks noGrp="1" noRot="1" noChangeAspect="1"/>
          </p:cNvSpPr>
          <p:nvPr>
            <p:ph type="sldImg" idx="2"/>
          </p:nvPr>
        </p:nvSpPr>
        <p:spPr>
          <a:xfrm>
            <a:off x="1184275" y="698500"/>
            <a:ext cx="4651375"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Shape 534"/>
          <p:cNvSpPr txBox="1">
            <a:spLocks noGrp="1"/>
          </p:cNvSpPr>
          <p:nvPr>
            <p:ph type="body" idx="1"/>
          </p:nvPr>
        </p:nvSpPr>
        <p:spPr>
          <a:xfrm>
            <a:off x="701993" y="4420315"/>
            <a:ext cx="5615939" cy="4187666"/>
          </a:xfrm>
          <a:prstGeom prst="rect">
            <a:avLst/>
          </a:prstGeom>
        </p:spPr>
        <p:txBody>
          <a:bodyPr lIns="93272" tIns="93272" rIns="93272" bIns="93272" anchor="t" anchorCtr="0">
            <a:noAutofit/>
          </a:bodyPr>
          <a:lstStyle/>
          <a:p>
            <a:pPr>
              <a:spcBef>
                <a:spcPts val="0"/>
              </a:spcBef>
            </a:pPr>
            <a:endParaRPr/>
          </a:p>
        </p:txBody>
      </p:sp>
      <p:sp>
        <p:nvSpPr>
          <p:cNvPr id="535" name="Shape 535"/>
          <p:cNvSpPr>
            <a:spLocks noGrp="1" noRot="1" noChangeAspect="1"/>
          </p:cNvSpPr>
          <p:nvPr>
            <p:ph type="sldImg" idx="2"/>
          </p:nvPr>
        </p:nvSpPr>
        <p:spPr>
          <a:xfrm>
            <a:off x="1169988" y="697944"/>
            <a:ext cx="4679950" cy="3489722"/>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Shape 540"/>
          <p:cNvSpPr>
            <a:spLocks noGrp="1" noRot="1" noChangeAspect="1"/>
          </p:cNvSpPr>
          <p:nvPr>
            <p:ph type="sldImg" idx="2"/>
          </p:nvPr>
        </p:nvSpPr>
        <p:spPr>
          <a:xfrm>
            <a:off x="1169988" y="697944"/>
            <a:ext cx="4679950" cy="348972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1" name="Shape 541"/>
          <p:cNvSpPr txBox="1">
            <a:spLocks noGrp="1"/>
          </p:cNvSpPr>
          <p:nvPr>
            <p:ph type="body" idx="1"/>
          </p:nvPr>
        </p:nvSpPr>
        <p:spPr>
          <a:xfrm>
            <a:off x="701993" y="4420315"/>
            <a:ext cx="5615939" cy="4187666"/>
          </a:xfrm>
          <a:prstGeom prst="rect">
            <a:avLst/>
          </a:prstGeom>
        </p:spPr>
        <p:txBody>
          <a:bodyPr lIns="93272" tIns="93272" rIns="93272" bIns="93272" anchor="t" anchorCtr="0">
            <a:noAutofit/>
          </a:bodyPr>
          <a:lstStyle/>
          <a:p>
            <a:pPr>
              <a:spcBef>
                <a:spcPts val="0"/>
              </a:spcBef>
            </a:pPr>
            <a:endParaRPr/>
          </a:p>
        </p:txBody>
      </p:sp>
      <p:sp>
        <p:nvSpPr>
          <p:cNvPr id="542" name="Shape 542"/>
          <p:cNvSpPr txBox="1">
            <a:spLocks noGrp="1"/>
          </p:cNvSpPr>
          <p:nvPr>
            <p:ph type="sldNum" idx="12"/>
          </p:nvPr>
        </p:nvSpPr>
        <p:spPr>
          <a:xfrm>
            <a:off x="3976333" y="8839014"/>
            <a:ext cx="3041966" cy="465296"/>
          </a:xfrm>
          <a:prstGeom prst="rect">
            <a:avLst/>
          </a:prstGeom>
        </p:spPr>
        <p:txBody>
          <a:bodyPr lIns="93272" tIns="46623" rIns="93272" bIns="46623" anchor="b" anchorCtr="0">
            <a:noAutofit/>
          </a:bodyPr>
          <a:lstStyle/>
          <a:p>
            <a:pPr>
              <a:buClr>
                <a:srgbClr val="000000"/>
              </a:buClr>
              <a:buSzPct val="25000"/>
            </a:pPr>
            <a:fld id="{00000000-1234-1234-1234-123412341234}" type="slidenum">
              <a:rPr lang="en-US"/>
              <a:pPr>
                <a:buClr>
                  <a:srgbClr val="000000"/>
                </a:buClr>
                <a:buSzPct val="25000"/>
              </a:pPr>
              <a:t>69</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Shape 548"/>
          <p:cNvSpPr txBox="1">
            <a:spLocks noGrp="1"/>
          </p:cNvSpPr>
          <p:nvPr>
            <p:ph type="body" idx="1"/>
          </p:nvPr>
        </p:nvSpPr>
        <p:spPr>
          <a:xfrm>
            <a:off x="701993" y="4420315"/>
            <a:ext cx="5615939" cy="4187666"/>
          </a:xfrm>
          <a:prstGeom prst="rect">
            <a:avLst/>
          </a:prstGeom>
        </p:spPr>
        <p:txBody>
          <a:bodyPr lIns="93272" tIns="93272" rIns="93272" bIns="93272" anchor="t" anchorCtr="0">
            <a:noAutofit/>
          </a:bodyPr>
          <a:lstStyle/>
          <a:p>
            <a:pPr>
              <a:spcBef>
                <a:spcPts val="0"/>
              </a:spcBef>
            </a:pPr>
            <a:endParaRPr/>
          </a:p>
        </p:txBody>
      </p:sp>
      <p:sp>
        <p:nvSpPr>
          <p:cNvPr id="549" name="Shape 549"/>
          <p:cNvSpPr>
            <a:spLocks noGrp="1" noRot="1" noChangeAspect="1"/>
          </p:cNvSpPr>
          <p:nvPr>
            <p:ph type="sldImg" idx="2"/>
          </p:nvPr>
        </p:nvSpPr>
        <p:spPr>
          <a:xfrm>
            <a:off x="1184275" y="698500"/>
            <a:ext cx="4651375"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25" name="Shape 125"/>
          <p:cNvSpPr txBox="1">
            <a:spLocks noGrp="1"/>
          </p:cNvSpPr>
          <p:nvPr>
            <p:ph type="body" idx="1"/>
          </p:nvPr>
        </p:nvSpPr>
        <p:spPr>
          <a:xfrm>
            <a:off x="701675" y="4419600"/>
            <a:ext cx="5616575" cy="4187824"/>
          </a:xfrm>
          <a:prstGeom prst="rect">
            <a:avLst/>
          </a:prstGeom>
          <a:noFill/>
          <a:ln>
            <a:noFill/>
          </a:ln>
        </p:spPr>
        <p:txBody>
          <a:bodyPr lIns="93275" tIns="46625" rIns="93275" bIns="46625" anchor="t" anchorCtr="0">
            <a:noAutofit/>
          </a:bodyPr>
          <a:lstStyle/>
          <a:p>
            <a:pPr marL="0" marR="0" lvl="0" indent="0" algn="l" rtl="0">
              <a:spcBef>
                <a:spcPts val="0"/>
              </a:spcBef>
              <a:spcAft>
                <a:spcPts val="0"/>
              </a:spcAft>
              <a:buSzPct val="25000"/>
              <a:buNone/>
            </a:pPr>
            <a:r>
              <a:rPr lang="en-US"/>
              <a:t>Certified teachers TEKS</a:t>
            </a:r>
          </a:p>
        </p:txBody>
      </p:sp>
      <p:sp>
        <p:nvSpPr>
          <p:cNvPr id="126" name="Shape 126"/>
          <p:cNvSpPr txBox="1">
            <a:spLocks noGrp="1"/>
          </p:cNvSpPr>
          <p:nvPr>
            <p:ph type="sldNum" idx="12"/>
          </p:nvPr>
        </p:nvSpPr>
        <p:spPr>
          <a:xfrm>
            <a:off x="3976687" y="8839200"/>
            <a:ext cx="3041650" cy="465138"/>
          </a:xfrm>
          <a:prstGeom prst="rect">
            <a:avLst/>
          </a:prstGeom>
          <a:noFill/>
          <a:ln>
            <a:noFill/>
          </a:ln>
        </p:spPr>
        <p:txBody>
          <a:bodyPr lIns="93275" tIns="46625" rIns="93275" bIns="466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Shape 555"/>
          <p:cNvSpPr>
            <a:spLocks noGrp="1" noRot="1" noChangeAspect="1"/>
          </p:cNvSpPr>
          <p:nvPr>
            <p:ph type="sldImg" idx="2"/>
          </p:nvPr>
        </p:nvSpPr>
        <p:spPr>
          <a:xfrm>
            <a:off x="1169988" y="697944"/>
            <a:ext cx="4679950" cy="348972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6" name="Shape 556"/>
          <p:cNvSpPr txBox="1">
            <a:spLocks noGrp="1"/>
          </p:cNvSpPr>
          <p:nvPr>
            <p:ph type="body" idx="1"/>
          </p:nvPr>
        </p:nvSpPr>
        <p:spPr>
          <a:xfrm>
            <a:off x="701993" y="4420315"/>
            <a:ext cx="5615939" cy="4187666"/>
          </a:xfrm>
          <a:prstGeom prst="rect">
            <a:avLst/>
          </a:prstGeom>
        </p:spPr>
        <p:txBody>
          <a:bodyPr lIns="93272" tIns="93272" rIns="93272" bIns="93272" anchor="t" anchorCtr="0">
            <a:noAutofit/>
          </a:bodyPr>
          <a:lstStyle/>
          <a:p>
            <a:pPr>
              <a:spcBef>
                <a:spcPts val="0"/>
              </a:spcBef>
            </a:pPr>
            <a:endParaRPr/>
          </a:p>
        </p:txBody>
      </p:sp>
      <p:sp>
        <p:nvSpPr>
          <p:cNvPr id="557" name="Shape 557"/>
          <p:cNvSpPr txBox="1">
            <a:spLocks noGrp="1"/>
          </p:cNvSpPr>
          <p:nvPr>
            <p:ph type="sldNum" idx="12"/>
          </p:nvPr>
        </p:nvSpPr>
        <p:spPr>
          <a:xfrm>
            <a:off x="3976333" y="8839014"/>
            <a:ext cx="3041966" cy="465296"/>
          </a:xfrm>
          <a:prstGeom prst="rect">
            <a:avLst/>
          </a:prstGeom>
        </p:spPr>
        <p:txBody>
          <a:bodyPr lIns="93272" tIns="46623" rIns="93272" bIns="46623" anchor="b" anchorCtr="0">
            <a:noAutofit/>
          </a:bodyPr>
          <a:lstStyle/>
          <a:p>
            <a:fld id="{00000000-1234-1234-1234-123412341234}" type="slidenum">
              <a:rPr lang="en-US"/>
              <a:pPr/>
              <a:t>71</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Shape 563"/>
          <p:cNvSpPr txBox="1">
            <a:spLocks noGrp="1"/>
          </p:cNvSpPr>
          <p:nvPr>
            <p:ph type="body" idx="1"/>
          </p:nvPr>
        </p:nvSpPr>
        <p:spPr>
          <a:xfrm>
            <a:off x="701993" y="4420315"/>
            <a:ext cx="5615939" cy="4187666"/>
          </a:xfrm>
          <a:prstGeom prst="rect">
            <a:avLst/>
          </a:prstGeom>
        </p:spPr>
        <p:txBody>
          <a:bodyPr lIns="93272" tIns="93272" rIns="93272" bIns="93272" anchor="t" anchorCtr="0">
            <a:noAutofit/>
          </a:bodyPr>
          <a:lstStyle/>
          <a:p>
            <a:pPr>
              <a:spcBef>
                <a:spcPts val="0"/>
              </a:spcBef>
            </a:pPr>
            <a:endParaRPr/>
          </a:p>
        </p:txBody>
      </p:sp>
      <p:sp>
        <p:nvSpPr>
          <p:cNvPr id="564" name="Shape 564"/>
          <p:cNvSpPr>
            <a:spLocks noGrp="1" noRot="1" noChangeAspect="1"/>
          </p:cNvSpPr>
          <p:nvPr>
            <p:ph type="sldImg" idx="2"/>
          </p:nvPr>
        </p:nvSpPr>
        <p:spPr>
          <a:xfrm>
            <a:off x="1169988" y="697944"/>
            <a:ext cx="4679950" cy="3489722"/>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Shape 612"/>
          <p:cNvSpPr txBox="1">
            <a:spLocks noGrp="1"/>
          </p:cNvSpPr>
          <p:nvPr>
            <p:ph type="body" idx="1"/>
          </p:nvPr>
        </p:nvSpPr>
        <p:spPr>
          <a:xfrm>
            <a:off x="701675" y="4419600"/>
            <a:ext cx="5616575" cy="4187824"/>
          </a:xfrm>
          <a:prstGeom prst="rect">
            <a:avLst/>
          </a:prstGeom>
        </p:spPr>
        <p:txBody>
          <a:bodyPr lIns="91425" tIns="91425" rIns="91425" bIns="91425" anchor="t" anchorCtr="0">
            <a:noAutofit/>
          </a:bodyPr>
          <a:lstStyle/>
          <a:p>
            <a:pPr lvl="0">
              <a:spcBef>
                <a:spcPts val="0"/>
              </a:spcBef>
              <a:buNone/>
            </a:pPr>
            <a:endParaRPr/>
          </a:p>
        </p:txBody>
      </p:sp>
      <p:sp>
        <p:nvSpPr>
          <p:cNvPr id="613" name="Shape 613"/>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Shape 618"/>
          <p:cNvSpPr txBox="1">
            <a:spLocks noGrp="1"/>
          </p:cNvSpPr>
          <p:nvPr>
            <p:ph type="body" idx="1"/>
          </p:nvPr>
        </p:nvSpPr>
        <p:spPr>
          <a:xfrm>
            <a:off x="701675" y="4419600"/>
            <a:ext cx="5616575" cy="4187824"/>
          </a:xfrm>
          <a:prstGeom prst="rect">
            <a:avLst/>
          </a:prstGeom>
        </p:spPr>
        <p:txBody>
          <a:bodyPr lIns="91425" tIns="91425" rIns="91425" bIns="91425" anchor="t" anchorCtr="0">
            <a:noAutofit/>
          </a:bodyPr>
          <a:lstStyle/>
          <a:p>
            <a:pPr lvl="0">
              <a:spcBef>
                <a:spcPts val="0"/>
              </a:spcBef>
              <a:buNone/>
            </a:pPr>
            <a:endParaRPr/>
          </a:p>
        </p:txBody>
      </p:sp>
      <p:sp>
        <p:nvSpPr>
          <p:cNvPr id="619" name="Shape 619"/>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Shape 624"/>
          <p:cNvSpPr txBox="1">
            <a:spLocks noGrp="1"/>
          </p:cNvSpPr>
          <p:nvPr>
            <p:ph type="body" idx="1"/>
          </p:nvPr>
        </p:nvSpPr>
        <p:spPr>
          <a:xfrm>
            <a:off x="701675" y="4419600"/>
            <a:ext cx="5616575" cy="4187824"/>
          </a:xfrm>
          <a:prstGeom prst="rect">
            <a:avLst/>
          </a:prstGeom>
        </p:spPr>
        <p:txBody>
          <a:bodyPr lIns="91425" tIns="91425" rIns="91425" bIns="91425" anchor="t" anchorCtr="0">
            <a:noAutofit/>
          </a:bodyPr>
          <a:lstStyle/>
          <a:p>
            <a:pPr lvl="0">
              <a:spcBef>
                <a:spcPts val="0"/>
              </a:spcBef>
              <a:buNone/>
            </a:pPr>
            <a:endParaRPr/>
          </a:p>
        </p:txBody>
      </p:sp>
      <p:sp>
        <p:nvSpPr>
          <p:cNvPr id="625" name="Shape 625"/>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Shape 630"/>
          <p:cNvSpPr txBox="1">
            <a:spLocks noGrp="1"/>
          </p:cNvSpPr>
          <p:nvPr>
            <p:ph type="body" idx="1"/>
          </p:nvPr>
        </p:nvSpPr>
        <p:spPr>
          <a:xfrm>
            <a:off x="701675" y="4419600"/>
            <a:ext cx="5616575" cy="4187824"/>
          </a:xfrm>
          <a:prstGeom prst="rect">
            <a:avLst/>
          </a:prstGeom>
        </p:spPr>
        <p:txBody>
          <a:bodyPr lIns="91425" tIns="91425" rIns="91425" bIns="91425" anchor="t" anchorCtr="0">
            <a:noAutofit/>
          </a:bodyPr>
          <a:lstStyle/>
          <a:p>
            <a:pPr lvl="0">
              <a:spcBef>
                <a:spcPts val="0"/>
              </a:spcBef>
              <a:buNone/>
            </a:pPr>
            <a:endParaRPr/>
          </a:p>
        </p:txBody>
      </p:sp>
      <p:sp>
        <p:nvSpPr>
          <p:cNvPr id="631" name="Shape 631"/>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Shape 636"/>
          <p:cNvSpPr txBox="1">
            <a:spLocks noGrp="1"/>
          </p:cNvSpPr>
          <p:nvPr>
            <p:ph type="body" idx="1"/>
          </p:nvPr>
        </p:nvSpPr>
        <p:spPr>
          <a:xfrm>
            <a:off x="701675" y="4419600"/>
            <a:ext cx="5616575" cy="4187824"/>
          </a:xfrm>
          <a:prstGeom prst="rect">
            <a:avLst/>
          </a:prstGeom>
        </p:spPr>
        <p:txBody>
          <a:bodyPr lIns="91425" tIns="91425" rIns="91425" bIns="91425" anchor="t" anchorCtr="0">
            <a:noAutofit/>
          </a:bodyPr>
          <a:lstStyle/>
          <a:p>
            <a:pPr lvl="0">
              <a:spcBef>
                <a:spcPts val="0"/>
              </a:spcBef>
              <a:buNone/>
            </a:pPr>
            <a:endParaRPr/>
          </a:p>
        </p:txBody>
      </p:sp>
      <p:sp>
        <p:nvSpPr>
          <p:cNvPr id="637" name="Shape 637"/>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Shape 643"/>
          <p:cNvSpPr txBox="1">
            <a:spLocks noGrp="1"/>
          </p:cNvSpPr>
          <p:nvPr>
            <p:ph type="body" idx="1"/>
          </p:nvPr>
        </p:nvSpPr>
        <p:spPr>
          <a:xfrm>
            <a:off x="701675" y="4419600"/>
            <a:ext cx="5616575" cy="4187824"/>
          </a:xfrm>
          <a:prstGeom prst="rect">
            <a:avLst/>
          </a:prstGeom>
        </p:spPr>
        <p:txBody>
          <a:bodyPr lIns="91425" tIns="91425" rIns="91425" bIns="91425" anchor="t" anchorCtr="0">
            <a:noAutofit/>
          </a:bodyPr>
          <a:lstStyle/>
          <a:p>
            <a:pPr lvl="0">
              <a:spcBef>
                <a:spcPts val="0"/>
              </a:spcBef>
              <a:buNone/>
            </a:pPr>
            <a:endParaRPr/>
          </a:p>
        </p:txBody>
      </p:sp>
      <p:sp>
        <p:nvSpPr>
          <p:cNvPr id="644" name="Shape 644"/>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Shape 650"/>
          <p:cNvSpPr txBox="1">
            <a:spLocks noGrp="1"/>
          </p:cNvSpPr>
          <p:nvPr>
            <p:ph type="body" idx="1"/>
          </p:nvPr>
        </p:nvSpPr>
        <p:spPr>
          <a:xfrm>
            <a:off x="701675" y="4419600"/>
            <a:ext cx="5616575" cy="4187824"/>
          </a:xfrm>
          <a:prstGeom prst="rect">
            <a:avLst/>
          </a:prstGeom>
        </p:spPr>
        <p:txBody>
          <a:bodyPr lIns="91425" tIns="91425" rIns="91425" bIns="91425" anchor="t" anchorCtr="0">
            <a:noAutofit/>
          </a:bodyPr>
          <a:lstStyle/>
          <a:p>
            <a:pPr lvl="0">
              <a:spcBef>
                <a:spcPts val="0"/>
              </a:spcBef>
              <a:buNone/>
            </a:pPr>
            <a:endParaRPr/>
          </a:p>
        </p:txBody>
      </p:sp>
      <p:sp>
        <p:nvSpPr>
          <p:cNvPr id="651" name="Shape 651"/>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Shape 657"/>
          <p:cNvSpPr txBox="1">
            <a:spLocks noGrp="1"/>
          </p:cNvSpPr>
          <p:nvPr>
            <p:ph type="body" idx="1"/>
          </p:nvPr>
        </p:nvSpPr>
        <p:spPr>
          <a:xfrm>
            <a:off x="701675" y="4419600"/>
            <a:ext cx="5616575" cy="4187824"/>
          </a:xfrm>
          <a:prstGeom prst="rect">
            <a:avLst/>
          </a:prstGeom>
        </p:spPr>
        <p:txBody>
          <a:bodyPr lIns="91425" tIns="91425" rIns="91425" bIns="91425" anchor="t" anchorCtr="0">
            <a:noAutofit/>
          </a:bodyPr>
          <a:lstStyle/>
          <a:p>
            <a:pPr lvl="0">
              <a:spcBef>
                <a:spcPts val="0"/>
              </a:spcBef>
              <a:buNone/>
            </a:pPr>
            <a:endParaRPr/>
          </a:p>
        </p:txBody>
      </p:sp>
      <p:sp>
        <p:nvSpPr>
          <p:cNvPr id="658" name="Shape 658"/>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33" name="Shape 133"/>
          <p:cNvSpPr txBox="1">
            <a:spLocks noGrp="1"/>
          </p:cNvSpPr>
          <p:nvPr>
            <p:ph type="body" idx="1"/>
          </p:nvPr>
        </p:nvSpPr>
        <p:spPr>
          <a:xfrm>
            <a:off x="701675" y="4419600"/>
            <a:ext cx="5616575" cy="4187824"/>
          </a:xfrm>
          <a:prstGeom prst="rect">
            <a:avLst/>
          </a:prstGeom>
          <a:noFill/>
          <a:ln>
            <a:noFill/>
          </a:ln>
        </p:spPr>
        <p:txBody>
          <a:bodyPr lIns="93275" tIns="46625" rIns="93275" bIns="466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134" name="Shape 134"/>
          <p:cNvSpPr txBox="1">
            <a:spLocks noGrp="1"/>
          </p:cNvSpPr>
          <p:nvPr>
            <p:ph type="sldNum" idx="12"/>
          </p:nvPr>
        </p:nvSpPr>
        <p:spPr>
          <a:xfrm>
            <a:off x="3976687" y="8839200"/>
            <a:ext cx="3041650" cy="465138"/>
          </a:xfrm>
          <a:prstGeom prst="rect">
            <a:avLst/>
          </a:prstGeom>
          <a:noFill/>
          <a:ln>
            <a:noFill/>
          </a:ln>
        </p:spPr>
        <p:txBody>
          <a:bodyPr lIns="93275" tIns="46625" rIns="93275" bIns="466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Shape 664"/>
          <p:cNvSpPr txBox="1">
            <a:spLocks noGrp="1"/>
          </p:cNvSpPr>
          <p:nvPr>
            <p:ph type="body" idx="1"/>
          </p:nvPr>
        </p:nvSpPr>
        <p:spPr>
          <a:xfrm>
            <a:off x="701675" y="4419600"/>
            <a:ext cx="5616575" cy="4187824"/>
          </a:xfrm>
          <a:prstGeom prst="rect">
            <a:avLst/>
          </a:prstGeom>
        </p:spPr>
        <p:txBody>
          <a:bodyPr lIns="91425" tIns="91425" rIns="91425" bIns="91425" anchor="t" anchorCtr="0">
            <a:noAutofit/>
          </a:bodyPr>
          <a:lstStyle/>
          <a:p>
            <a:pPr lvl="0">
              <a:spcBef>
                <a:spcPts val="0"/>
              </a:spcBef>
              <a:buNone/>
            </a:pPr>
            <a:endParaRPr/>
          </a:p>
        </p:txBody>
      </p:sp>
      <p:sp>
        <p:nvSpPr>
          <p:cNvPr id="665" name="Shape 665"/>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Shape 670"/>
          <p:cNvSpPr txBox="1">
            <a:spLocks noGrp="1"/>
          </p:cNvSpPr>
          <p:nvPr>
            <p:ph type="body" idx="1"/>
          </p:nvPr>
        </p:nvSpPr>
        <p:spPr>
          <a:xfrm>
            <a:off x="701675" y="4419600"/>
            <a:ext cx="5616575" cy="4187824"/>
          </a:xfrm>
          <a:prstGeom prst="rect">
            <a:avLst/>
          </a:prstGeom>
        </p:spPr>
        <p:txBody>
          <a:bodyPr lIns="91425" tIns="91425" rIns="91425" bIns="91425" anchor="t" anchorCtr="0">
            <a:noAutofit/>
          </a:bodyPr>
          <a:lstStyle/>
          <a:p>
            <a:pPr lvl="0">
              <a:spcBef>
                <a:spcPts val="0"/>
              </a:spcBef>
              <a:buNone/>
            </a:pPr>
            <a:endParaRPr/>
          </a:p>
        </p:txBody>
      </p:sp>
      <p:sp>
        <p:nvSpPr>
          <p:cNvPr id="671" name="Shape 671"/>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Shape 676"/>
          <p:cNvSpPr txBox="1">
            <a:spLocks noGrp="1"/>
          </p:cNvSpPr>
          <p:nvPr>
            <p:ph type="body" idx="1"/>
          </p:nvPr>
        </p:nvSpPr>
        <p:spPr>
          <a:xfrm>
            <a:off x="701675" y="4419600"/>
            <a:ext cx="5616575" cy="4187824"/>
          </a:xfrm>
          <a:prstGeom prst="rect">
            <a:avLst/>
          </a:prstGeom>
        </p:spPr>
        <p:txBody>
          <a:bodyPr lIns="91425" tIns="91425" rIns="91425" bIns="91425" anchor="t" anchorCtr="0">
            <a:noAutofit/>
          </a:bodyPr>
          <a:lstStyle/>
          <a:p>
            <a:pPr lvl="0">
              <a:spcBef>
                <a:spcPts val="0"/>
              </a:spcBef>
              <a:buNone/>
            </a:pPr>
            <a:endParaRPr/>
          </a:p>
        </p:txBody>
      </p:sp>
      <p:sp>
        <p:nvSpPr>
          <p:cNvPr id="677" name="Shape 677"/>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Shape 682"/>
          <p:cNvSpPr txBox="1">
            <a:spLocks noGrp="1"/>
          </p:cNvSpPr>
          <p:nvPr>
            <p:ph type="body" idx="1"/>
          </p:nvPr>
        </p:nvSpPr>
        <p:spPr>
          <a:xfrm>
            <a:off x="701675" y="4419600"/>
            <a:ext cx="5616575" cy="4187824"/>
          </a:xfrm>
          <a:prstGeom prst="rect">
            <a:avLst/>
          </a:prstGeom>
        </p:spPr>
        <p:txBody>
          <a:bodyPr lIns="91425" tIns="91425" rIns="91425" bIns="91425" anchor="t" anchorCtr="0">
            <a:noAutofit/>
          </a:bodyPr>
          <a:lstStyle/>
          <a:p>
            <a:pPr lvl="0">
              <a:spcBef>
                <a:spcPts val="0"/>
              </a:spcBef>
              <a:buNone/>
            </a:pPr>
            <a:endParaRPr/>
          </a:p>
        </p:txBody>
      </p:sp>
      <p:sp>
        <p:nvSpPr>
          <p:cNvPr id="683" name="Shape 683"/>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Shape 688"/>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89" name="Shape 689"/>
          <p:cNvSpPr txBox="1">
            <a:spLocks noGrp="1"/>
          </p:cNvSpPr>
          <p:nvPr>
            <p:ph type="body" idx="1"/>
          </p:nvPr>
        </p:nvSpPr>
        <p:spPr>
          <a:xfrm>
            <a:off x="701675" y="4419600"/>
            <a:ext cx="5616575" cy="4187824"/>
          </a:xfrm>
          <a:prstGeom prst="rect">
            <a:avLst/>
          </a:prstGeom>
          <a:noFill/>
          <a:ln>
            <a:noFill/>
          </a:ln>
        </p:spPr>
        <p:txBody>
          <a:bodyPr lIns="93275" tIns="46625" rIns="93275" bIns="466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690" name="Shape 690"/>
          <p:cNvSpPr txBox="1">
            <a:spLocks noGrp="1"/>
          </p:cNvSpPr>
          <p:nvPr>
            <p:ph type="sldNum" idx="12"/>
          </p:nvPr>
        </p:nvSpPr>
        <p:spPr>
          <a:xfrm>
            <a:off x="3976687" y="8839200"/>
            <a:ext cx="3041650" cy="465138"/>
          </a:xfrm>
          <a:prstGeom prst="rect">
            <a:avLst/>
          </a:prstGeom>
          <a:noFill/>
          <a:ln>
            <a:noFill/>
          </a:ln>
        </p:spPr>
        <p:txBody>
          <a:bodyPr lIns="93275" tIns="46625" rIns="93275" bIns="466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85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Shape 695"/>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96" name="Shape 696"/>
          <p:cNvSpPr txBox="1">
            <a:spLocks noGrp="1"/>
          </p:cNvSpPr>
          <p:nvPr>
            <p:ph type="body" idx="1"/>
          </p:nvPr>
        </p:nvSpPr>
        <p:spPr>
          <a:xfrm>
            <a:off x="701675" y="4419600"/>
            <a:ext cx="5616575" cy="4187824"/>
          </a:xfrm>
          <a:prstGeom prst="rect">
            <a:avLst/>
          </a:prstGeom>
          <a:noFill/>
          <a:ln>
            <a:noFill/>
          </a:ln>
        </p:spPr>
        <p:txBody>
          <a:bodyPr lIns="93275" tIns="46625" rIns="93275" bIns="466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697" name="Shape 697"/>
          <p:cNvSpPr txBox="1">
            <a:spLocks noGrp="1"/>
          </p:cNvSpPr>
          <p:nvPr>
            <p:ph type="sldNum" idx="12"/>
          </p:nvPr>
        </p:nvSpPr>
        <p:spPr>
          <a:xfrm>
            <a:off x="3976687" y="8839200"/>
            <a:ext cx="3041650" cy="465138"/>
          </a:xfrm>
          <a:prstGeom prst="rect">
            <a:avLst/>
          </a:prstGeom>
          <a:noFill/>
          <a:ln>
            <a:noFill/>
          </a:ln>
        </p:spPr>
        <p:txBody>
          <a:bodyPr lIns="93275" tIns="46625" rIns="93275" bIns="466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86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Shape 702"/>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703" name="Shape 703"/>
          <p:cNvSpPr txBox="1">
            <a:spLocks noGrp="1"/>
          </p:cNvSpPr>
          <p:nvPr>
            <p:ph type="body" idx="1"/>
          </p:nvPr>
        </p:nvSpPr>
        <p:spPr>
          <a:xfrm>
            <a:off x="701675" y="4419600"/>
            <a:ext cx="5616575" cy="4187824"/>
          </a:xfrm>
          <a:prstGeom prst="rect">
            <a:avLst/>
          </a:prstGeom>
          <a:noFill/>
          <a:ln>
            <a:noFill/>
          </a:ln>
        </p:spPr>
        <p:txBody>
          <a:bodyPr lIns="93275" tIns="46625" rIns="93275" bIns="466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704" name="Shape 704"/>
          <p:cNvSpPr txBox="1">
            <a:spLocks noGrp="1"/>
          </p:cNvSpPr>
          <p:nvPr>
            <p:ph type="sldNum" idx="12"/>
          </p:nvPr>
        </p:nvSpPr>
        <p:spPr>
          <a:xfrm>
            <a:off x="3976687" y="8839200"/>
            <a:ext cx="3041650" cy="465138"/>
          </a:xfrm>
          <a:prstGeom prst="rect">
            <a:avLst/>
          </a:prstGeom>
          <a:noFill/>
          <a:ln>
            <a:noFill/>
          </a:ln>
        </p:spPr>
        <p:txBody>
          <a:bodyPr lIns="93275" tIns="46625" rIns="93275" bIns="466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87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Shape 709"/>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710" name="Shape 710"/>
          <p:cNvSpPr txBox="1">
            <a:spLocks noGrp="1"/>
          </p:cNvSpPr>
          <p:nvPr>
            <p:ph type="body" idx="1"/>
          </p:nvPr>
        </p:nvSpPr>
        <p:spPr>
          <a:xfrm>
            <a:off x="701675" y="4419600"/>
            <a:ext cx="5616575" cy="4187824"/>
          </a:xfrm>
          <a:prstGeom prst="rect">
            <a:avLst/>
          </a:prstGeom>
          <a:noFill/>
          <a:ln>
            <a:noFill/>
          </a:ln>
        </p:spPr>
        <p:txBody>
          <a:bodyPr lIns="93275" tIns="46625" rIns="93275" bIns="466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711" name="Shape 711"/>
          <p:cNvSpPr txBox="1">
            <a:spLocks noGrp="1"/>
          </p:cNvSpPr>
          <p:nvPr>
            <p:ph type="sldNum" idx="12"/>
          </p:nvPr>
        </p:nvSpPr>
        <p:spPr>
          <a:xfrm>
            <a:off x="3976687" y="8839200"/>
            <a:ext cx="3041650" cy="465138"/>
          </a:xfrm>
          <a:prstGeom prst="rect">
            <a:avLst/>
          </a:prstGeom>
          <a:noFill/>
          <a:ln>
            <a:noFill/>
          </a:ln>
        </p:spPr>
        <p:txBody>
          <a:bodyPr lIns="93275" tIns="46625" rIns="93275" bIns="466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88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Shape 716"/>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717" name="Shape 717"/>
          <p:cNvSpPr txBox="1">
            <a:spLocks noGrp="1"/>
          </p:cNvSpPr>
          <p:nvPr>
            <p:ph type="body" idx="1"/>
          </p:nvPr>
        </p:nvSpPr>
        <p:spPr>
          <a:xfrm>
            <a:off x="701675" y="4419600"/>
            <a:ext cx="5616575" cy="4187824"/>
          </a:xfrm>
          <a:prstGeom prst="rect">
            <a:avLst/>
          </a:prstGeom>
          <a:noFill/>
          <a:ln>
            <a:noFill/>
          </a:ln>
        </p:spPr>
        <p:txBody>
          <a:bodyPr lIns="93275" tIns="46625" rIns="93275" bIns="466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718" name="Shape 718"/>
          <p:cNvSpPr txBox="1">
            <a:spLocks noGrp="1"/>
          </p:cNvSpPr>
          <p:nvPr>
            <p:ph type="sldNum" idx="12"/>
          </p:nvPr>
        </p:nvSpPr>
        <p:spPr>
          <a:xfrm>
            <a:off x="3976687" y="8839200"/>
            <a:ext cx="3041650" cy="465138"/>
          </a:xfrm>
          <a:prstGeom prst="rect">
            <a:avLst/>
          </a:prstGeom>
          <a:noFill/>
          <a:ln>
            <a:noFill/>
          </a:ln>
        </p:spPr>
        <p:txBody>
          <a:bodyPr lIns="93275" tIns="46625" rIns="93275" bIns="466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89</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1184275" y="698500"/>
            <a:ext cx="4651374" cy="34893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47" name="Shape 147"/>
          <p:cNvSpPr txBox="1">
            <a:spLocks noGrp="1"/>
          </p:cNvSpPr>
          <p:nvPr>
            <p:ph type="body" idx="1"/>
          </p:nvPr>
        </p:nvSpPr>
        <p:spPr>
          <a:xfrm>
            <a:off x="701675" y="4419600"/>
            <a:ext cx="5616575" cy="4187824"/>
          </a:xfrm>
          <a:prstGeom prst="rect">
            <a:avLst/>
          </a:prstGeom>
          <a:noFill/>
          <a:ln>
            <a:noFill/>
          </a:ln>
        </p:spPr>
        <p:txBody>
          <a:bodyPr lIns="93275" tIns="46625" rIns="93275" bIns="46625"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976687" y="8839200"/>
            <a:ext cx="3041650" cy="465138"/>
          </a:xfrm>
          <a:prstGeom prst="rect">
            <a:avLst/>
          </a:prstGeom>
          <a:noFill/>
          <a:ln>
            <a:noFill/>
          </a:ln>
        </p:spPr>
        <p:txBody>
          <a:bodyPr lIns="93275" tIns="46625" rIns="93275" bIns="46625"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9</a:t>
            </a:fld>
            <a:endParaRPr lang="en-US"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3"/>
        <p:cNvGrpSpPr/>
        <p:nvPr/>
      </p:nvGrpSpPr>
      <p:grpSpPr>
        <a:xfrm>
          <a:off x="0" y="0"/>
          <a:ext cx="0" cy="0"/>
          <a:chOff x="0" y="0"/>
          <a:chExt cx="0" cy="0"/>
        </a:xfrm>
      </p:grpSpPr>
      <p:sp>
        <p:nvSpPr>
          <p:cNvPr id="14" name="Shape 14"/>
          <p:cNvSpPr/>
          <p:nvPr/>
        </p:nvSpPr>
        <p:spPr>
          <a:xfrm>
            <a:off x="80700" y="3534800"/>
            <a:ext cx="8982599" cy="3215700"/>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15" name="Shape 15"/>
          <p:cNvSpPr txBox="1">
            <a:spLocks noGrp="1"/>
          </p:cNvSpPr>
          <p:nvPr>
            <p:ph type="ctrTitle"/>
          </p:nvPr>
        </p:nvSpPr>
        <p:spPr>
          <a:xfrm>
            <a:off x="485875" y="352633"/>
            <a:ext cx="8183700" cy="1964700"/>
          </a:xfrm>
          <a:prstGeom prst="rect">
            <a:avLst/>
          </a:prstGeom>
        </p:spPr>
        <p:txBody>
          <a:bodyPr lIns="91425" tIns="91425" rIns="91425" bIns="91425" anchor="b" anchorCtr="0"/>
          <a:lstStyle>
            <a:lvl1pPr lvl="0">
              <a:spcBef>
                <a:spcPts val="0"/>
              </a:spcBef>
              <a:buSzPct val="100000"/>
              <a:defRPr sz="4200"/>
            </a:lvl1pPr>
            <a:lvl2pPr lvl="1">
              <a:spcBef>
                <a:spcPts val="0"/>
              </a:spcBef>
              <a:buSzPct val="100000"/>
              <a:defRPr sz="4200"/>
            </a:lvl2pPr>
            <a:lvl3pPr lvl="2">
              <a:spcBef>
                <a:spcPts val="0"/>
              </a:spcBef>
              <a:buSzPct val="100000"/>
              <a:defRPr sz="4200"/>
            </a:lvl3pPr>
            <a:lvl4pPr lvl="3">
              <a:spcBef>
                <a:spcPts val="0"/>
              </a:spcBef>
              <a:buSzPct val="100000"/>
              <a:defRPr sz="4200"/>
            </a:lvl4pPr>
            <a:lvl5pPr lvl="4">
              <a:spcBef>
                <a:spcPts val="0"/>
              </a:spcBef>
              <a:buSzPct val="100000"/>
              <a:defRPr sz="4200"/>
            </a:lvl5pPr>
            <a:lvl6pPr lvl="5">
              <a:spcBef>
                <a:spcPts val="0"/>
              </a:spcBef>
              <a:buSzPct val="100000"/>
              <a:defRPr sz="4200"/>
            </a:lvl6pPr>
            <a:lvl7pPr lvl="6">
              <a:spcBef>
                <a:spcPts val="0"/>
              </a:spcBef>
              <a:buSzPct val="100000"/>
              <a:defRPr sz="4200"/>
            </a:lvl7pPr>
            <a:lvl8pPr lvl="7">
              <a:spcBef>
                <a:spcPts val="0"/>
              </a:spcBef>
              <a:buSzPct val="100000"/>
              <a:defRPr sz="4200"/>
            </a:lvl8pPr>
            <a:lvl9pPr lvl="8">
              <a:spcBef>
                <a:spcPts val="0"/>
              </a:spcBef>
              <a:buSzPct val="100000"/>
              <a:defRPr sz="4200"/>
            </a:lvl9pPr>
          </a:lstStyle>
          <a:p>
            <a:endParaRPr/>
          </a:p>
        </p:txBody>
      </p:sp>
      <p:sp>
        <p:nvSpPr>
          <p:cNvPr id="16" name="Shape 16"/>
          <p:cNvSpPr txBox="1">
            <a:spLocks noGrp="1"/>
          </p:cNvSpPr>
          <p:nvPr>
            <p:ph type="subTitle" idx="1"/>
          </p:nvPr>
        </p:nvSpPr>
        <p:spPr>
          <a:xfrm>
            <a:off x="485875" y="2317433"/>
            <a:ext cx="8183700" cy="1148099"/>
          </a:xfrm>
          <a:prstGeom prst="rect">
            <a:avLst/>
          </a:prstGeom>
        </p:spPr>
        <p:txBody>
          <a:bodyPr lIns="91425" tIns="91425" rIns="91425" bIns="91425" anchor="t" anchorCtr="0"/>
          <a:lstStyle>
            <a:lvl1pPr lvl="0">
              <a:lnSpc>
                <a:spcPct val="100000"/>
              </a:lnSpc>
              <a:spcBef>
                <a:spcPts val="0"/>
              </a:spcBef>
              <a:spcAft>
                <a:spcPts val="0"/>
              </a:spcAft>
              <a:buSzPct val="100000"/>
              <a:buNone/>
              <a:defRPr sz="2400"/>
            </a:lvl1pPr>
            <a:lvl2pPr lvl="1">
              <a:lnSpc>
                <a:spcPct val="100000"/>
              </a:lnSpc>
              <a:spcBef>
                <a:spcPts val="0"/>
              </a:spcBef>
              <a:spcAft>
                <a:spcPts val="0"/>
              </a:spcAft>
              <a:buSzPct val="100000"/>
              <a:buNone/>
              <a:defRPr sz="2400"/>
            </a:lvl2pPr>
            <a:lvl3pPr lvl="2">
              <a:lnSpc>
                <a:spcPct val="100000"/>
              </a:lnSpc>
              <a:spcBef>
                <a:spcPts val="0"/>
              </a:spcBef>
              <a:spcAft>
                <a:spcPts val="0"/>
              </a:spcAft>
              <a:buSzPct val="100000"/>
              <a:buNone/>
              <a:defRPr sz="2400"/>
            </a:lvl3pPr>
            <a:lvl4pPr lvl="3">
              <a:lnSpc>
                <a:spcPct val="100000"/>
              </a:lnSpc>
              <a:spcBef>
                <a:spcPts val="0"/>
              </a:spcBef>
              <a:spcAft>
                <a:spcPts val="0"/>
              </a:spcAft>
              <a:buSzPct val="100000"/>
              <a:buNone/>
              <a:defRPr sz="2400"/>
            </a:lvl4pPr>
            <a:lvl5pPr lvl="4">
              <a:lnSpc>
                <a:spcPct val="100000"/>
              </a:lnSpc>
              <a:spcBef>
                <a:spcPts val="0"/>
              </a:spcBef>
              <a:spcAft>
                <a:spcPts val="0"/>
              </a:spcAft>
              <a:buSzPct val="100000"/>
              <a:buNone/>
              <a:defRPr sz="2400"/>
            </a:lvl5pPr>
            <a:lvl6pPr lvl="5">
              <a:lnSpc>
                <a:spcPct val="100000"/>
              </a:lnSpc>
              <a:spcBef>
                <a:spcPts val="0"/>
              </a:spcBef>
              <a:spcAft>
                <a:spcPts val="0"/>
              </a:spcAft>
              <a:buSzPct val="100000"/>
              <a:buNone/>
              <a:defRPr sz="2400"/>
            </a:lvl6pPr>
            <a:lvl7pPr lvl="6">
              <a:lnSpc>
                <a:spcPct val="100000"/>
              </a:lnSpc>
              <a:spcBef>
                <a:spcPts val="0"/>
              </a:spcBef>
              <a:spcAft>
                <a:spcPts val="0"/>
              </a:spcAft>
              <a:buSzPct val="100000"/>
              <a:buNone/>
              <a:defRPr sz="2400"/>
            </a:lvl7pPr>
            <a:lvl8pPr lvl="7">
              <a:lnSpc>
                <a:spcPct val="100000"/>
              </a:lnSpc>
              <a:spcBef>
                <a:spcPts val="0"/>
              </a:spcBef>
              <a:spcAft>
                <a:spcPts val="0"/>
              </a:spcAft>
              <a:buSzPct val="100000"/>
              <a:buNone/>
              <a:defRPr sz="2400"/>
            </a:lvl8pPr>
            <a:lvl9pPr lvl="8">
              <a:lnSpc>
                <a:spcPct val="100000"/>
              </a:lnSpc>
              <a:spcBef>
                <a:spcPts val="0"/>
              </a:spcBef>
              <a:spcAft>
                <a:spcPts val="0"/>
              </a:spcAft>
              <a:buSzPct val="100000"/>
              <a:buNone/>
              <a:defRPr sz="2400"/>
            </a:lvl9pPr>
          </a:lstStyle>
          <a:p>
            <a:endParaRPr/>
          </a:p>
        </p:txBody>
      </p:sp>
      <p:sp>
        <p:nvSpPr>
          <p:cNvPr id="17" name="Shape 17"/>
          <p:cNvSpPr txBox="1">
            <a:spLocks noGrp="1"/>
          </p:cNvSpPr>
          <p:nvPr>
            <p:ph type="sldNum" idx="12"/>
          </p:nvPr>
        </p:nvSpPr>
        <p:spPr>
          <a:xfrm>
            <a:off x="8497999" y="6251678"/>
            <a:ext cx="548699" cy="524699"/>
          </a:xfrm>
          <a:prstGeom prst="rect">
            <a:avLst/>
          </a:prstGeom>
        </p:spPr>
        <p:txBody>
          <a:bodyPr lIns="91425" tIns="91425" rIns="91425" bIns="91425" anchor="ctr" anchorCtr="0">
            <a:noAutofit/>
          </a:bodyPr>
          <a:lstStyle/>
          <a:p>
            <a:pPr lvl="0">
              <a:spcBef>
                <a:spcPts val="0"/>
              </a:spcBef>
              <a:buNone/>
            </a:pPr>
            <a:fld id="{00000000-1234-1234-1234-123412341234}" type="slidenum">
              <a:rPr lang="en-US">
                <a:solidFill>
                  <a:schemeClr val="lt1"/>
                </a:solidFill>
              </a:rPr>
              <a:t>‹#›</a:t>
            </a:fld>
            <a:endParaRPr lang="en-US">
              <a:solidFill>
                <a:schemeClr val="lt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51"/>
        <p:cNvGrpSpPr/>
        <p:nvPr/>
      </p:nvGrpSpPr>
      <p:grpSpPr>
        <a:xfrm>
          <a:off x="0" y="0"/>
          <a:ext cx="0" cy="0"/>
          <a:chOff x="0" y="0"/>
          <a:chExt cx="0" cy="0"/>
        </a:xfrm>
      </p:grpSpPr>
      <p:sp>
        <p:nvSpPr>
          <p:cNvPr id="52" name="Shape 52"/>
          <p:cNvSpPr/>
          <p:nvPr/>
        </p:nvSpPr>
        <p:spPr>
          <a:xfrm>
            <a:off x="80700" y="3534800"/>
            <a:ext cx="8982599" cy="3215700"/>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53" name="Shape 53"/>
          <p:cNvSpPr txBox="1">
            <a:spLocks noGrp="1"/>
          </p:cNvSpPr>
          <p:nvPr>
            <p:ph type="title"/>
          </p:nvPr>
        </p:nvSpPr>
        <p:spPr>
          <a:xfrm>
            <a:off x="311700" y="990667"/>
            <a:ext cx="8520599" cy="2675100"/>
          </a:xfrm>
          <a:prstGeom prst="rect">
            <a:avLst/>
          </a:prstGeom>
        </p:spPr>
        <p:txBody>
          <a:bodyPr lIns="91425" tIns="91425" rIns="91425" bIns="91425" anchor="b" anchorCtr="0"/>
          <a:lstStyle>
            <a:lvl1pPr lvl="0" algn="ctr">
              <a:spcBef>
                <a:spcPts val="0"/>
              </a:spcBef>
              <a:buSzPct val="100000"/>
              <a:buFont typeface="Source Sans Pro"/>
              <a:defRPr sz="12000">
                <a:latin typeface="Source Sans Pro"/>
                <a:ea typeface="Source Sans Pro"/>
                <a:cs typeface="Source Sans Pro"/>
                <a:sym typeface="Source Sans Pro"/>
              </a:defRPr>
            </a:lvl1pPr>
            <a:lvl2pPr lvl="1" algn="ctr">
              <a:spcBef>
                <a:spcPts val="0"/>
              </a:spcBef>
              <a:buSzPct val="100000"/>
              <a:buFont typeface="Source Sans Pro"/>
              <a:defRPr sz="12000">
                <a:latin typeface="Source Sans Pro"/>
                <a:ea typeface="Source Sans Pro"/>
                <a:cs typeface="Source Sans Pro"/>
                <a:sym typeface="Source Sans Pro"/>
              </a:defRPr>
            </a:lvl2pPr>
            <a:lvl3pPr lvl="2" algn="ctr">
              <a:spcBef>
                <a:spcPts val="0"/>
              </a:spcBef>
              <a:buSzPct val="100000"/>
              <a:buFont typeface="Source Sans Pro"/>
              <a:defRPr sz="12000">
                <a:latin typeface="Source Sans Pro"/>
                <a:ea typeface="Source Sans Pro"/>
                <a:cs typeface="Source Sans Pro"/>
                <a:sym typeface="Source Sans Pro"/>
              </a:defRPr>
            </a:lvl3pPr>
            <a:lvl4pPr lvl="3" algn="ctr">
              <a:spcBef>
                <a:spcPts val="0"/>
              </a:spcBef>
              <a:buSzPct val="100000"/>
              <a:buFont typeface="Source Sans Pro"/>
              <a:defRPr sz="12000">
                <a:latin typeface="Source Sans Pro"/>
                <a:ea typeface="Source Sans Pro"/>
                <a:cs typeface="Source Sans Pro"/>
                <a:sym typeface="Source Sans Pro"/>
              </a:defRPr>
            </a:lvl4pPr>
            <a:lvl5pPr lvl="4" algn="ctr">
              <a:spcBef>
                <a:spcPts val="0"/>
              </a:spcBef>
              <a:buSzPct val="100000"/>
              <a:buFont typeface="Source Sans Pro"/>
              <a:defRPr sz="12000">
                <a:latin typeface="Source Sans Pro"/>
                <a:ea typeface="Source Sans Pro"/>
                <a:cs typeface="Source Sans Pro"/>
                <a:sym typeface="Source Sans Pro"/>
              </a:defRPr>
            </a:lvl5pPr>
            <a:lvl6pPr lvl="5" algn="ctr">
              <a:spcBef>
                <a:spcPts val="0"/>
              </a:spcBef>
              <a:buSzPct val="100000"/>
              <a:buFont typeface="Source Sans Pro"/>
              <a:defRPr sz="12000">
                <a:latin typeface="Source Sans Pro"/>
                <a:ea typeface="Source Sans Pro"/>
                <a:cs typeface="Source Sans Pro"/>
                <a:sym typeface="Source Sans Pro"/>
              </a:defRPr>
            </a:lvl6pPr>
            <a:lvl7pPr lvl="6" algn="ctr">
              <a:spcBef>
                <a:spcPts val="0"/>
              </a:spcBef>
              <a:buSzPct val="100000"/>
              <a:buFont typeface="Source Sans Pro"/>
              <a:defRPr sz="12000">
                <a:latin typeface="Source Sans Pro"/>
                <a:ea typeface="Source Sans Pro"/>
                <a:cs typeface="Source Sans Pro"/>
                <a:sym typeface="Source Sans Pro"/>
              </a:defRPr>
            </a:lvl7pPr>
            <a:lvl8pPr lvl="7" algn="ctr">
              <a:spcBef>
                <a:spcPts val="0"/>
              </a:spcBef>
              <a:buSzPct val="100000"/>
              <a:buFont typeface="Source Sans Pro"/>
              <a:defRPr sz="12000">
                <a:latin typeface="Source Sans Pro"/>
                <a:ea typeface="Source Sans Pro"/>
                <a:cs typeface="Source Sans Pro"/>
                <a:sym typeface="Source Sans Pro"/>
              </a:defRPr>
            </a:lvl8pPr>
            <a:lvl9pPr lvl="8" algn="ctr">
              <a:spcBef>
                <a:spcPts val="0"/>
              </a:spcBef>
              <a:buSzPct val="100000"/>
              <a:buFont typeface="Source Sans Pro"/>
              <a:defRPr sz="12000">
                <a:latin typeface="Source Sans Pro"/>
                <a:ea typeface="Source Sans Pro"/>
                <a:cs typeface="Source Sans Pro"/>
                <a:sym typeface="Source Sans Pro"/>
              </a:defRPr>
            </a:lvl9pPr>
          </a:lstStyle>
          <a:p>
            <a:endParaRPr/>
          </a:p>
        </p:txBody>
      </p:sp>
      <p:sp>
        <p:nvSpPr>
          <p:cNvPr id="54" name="Shape 54"/>
          <p:cNvSpPr txBox="1">
            <a:spLocks noGrp="1"/>
          </p:cNvSpPr>
          <p:nvPr>
            <p:ph type="body" idx="1"/>
          </p:nvPr>
        </p:nvSpPr>
        <p:spPr>
          <a:xfrm>
            <a:off x="311700" y="3793575"/>
            <a:ext cx="8520599" cy="1734300"/>
          </a:xfrm>
          <a:prstGeom prst="rect">
            <a:avLst/>
          </a:prstGeom>
        </p:spPr>
        <p:txBody>
          <a:bodyPr lIns="91425" tIns="91425" rIns="91425" bIns="91425" anchor="t" anchorCtr="0"/>
          <a:lstStyle>
            <a:lvl1pPr lvl="0" algn="ctr">
              <a:spcBef>
                <a:spcPts val="0"/>
              </a:spcBef>
              <a:buClr>
                <a:schemeClr val="lt1"/>
              </a:buClr>
              <a:defRPr>
                <a:solidFill>
                  <a:schemeClr val="lt1"/>
                </a:solidFill>
              </a:defRPr>
            </a:lvl1pPr>
            <a:lvl2pPr lvl="1" algn="ctr">
              <a:spcBef>
                <a:spcPts val="0"/>
              </a:spcBef>
              <a:buClr>
                <a:schemeClr val="lt1"/>
              </a:buClr>
              <a:defRPr>
                <a:solidFill>
                  <a:schemeClr val="lt1"/>
                </a:solidFill>
              </a:defRPr>
            </a:lvl2pPr>
            <a:lvl3pPr lvl="2" algn="ctr">
              <a:spcBef>
                <a:spcPts val="0"/>
              </a:spcBef>
              <a:buClr>
                <a:schemeClr val="lt1"/>
              </a:buClr>
              <a:defRPr>
                <a:solidFill>
                  <a:schemeClr val="lt1"/>
                </a:solidFill>
              </a:defRPr>
            </a:lvl3pPr>
            <a:lvl4pPr lvl="3" algn="ctr">
              <a:spcBef>
                <a:spcPts val="0"/>
              </a:spcBef>
              <a:buClr>
                <a:schemeClr val="lt1"/>
              </a:buClr>
              <a:defRPr>
                <a:solidFill>
                  <a:schemeClr val="lt1"/>
                </a:solidFill>
              </a:defRPr>
            </a:lvl4pPr>
            <a:lvl5pPr lvl="4" algn="ctr">
              <a:spcBef>
                <a:spcPts val="0"/>
              </a:spcBef>
              <a:buClr>
                <a:schemeClr val="lt1"/>
              </a:buClr>
              <a:defRPr>
                <a:solidFill>
                  <a:schemeClr val="lt1"/>
                </a:solidFill>
              </a:defRPr>
            </a:lvl5pPr>
            <a:lvl6pPr lvl="5" algn="ctr">
              <a:spcBef>
                <a:spcPts val="0"/>
              </a:spcBef>
              <a:buClr>
                <a:schemeClr val="lt1"/>
              </a:buClr>
              <a:defRPr>
                <a:solidFill>
                  <a:schemeClr val="lt1"/>
                </a:solidFill>
              </a:defRPr>
            </a:lvl6pPr>
            <a:lvl7pPr lvl="6" algn="ctr">
              <a:spcBef>
                <a:spcPts val="0"/>
              </a:spcBef>
              <a:buClr>
                <a:schemeClr val="lt1"/>
              </a:buClr>
              <a:defRPr>
                <a:solidFill>
                  <a:schemeClr val="lt1"/>
                </a:solidFill>
              </a:defRPr>
            </a:lvl7pPr>
            <a:lvl8pPr lvl="7" algn="ctr">
              <a:spcBef>
                <a:spcPts val="0"/>
              </a:spcBef>
              <a:buClr>
                <a:schemeClr val="lt1"/>
              </a:buClr>
              <a:defRPr>
                <a:solidFill>
                  <a:schemeClr val="lt1"/>
                </a:solidFill>
              </a:defRPr>
            </a:lvl8pPr>
            <a:lvl9pPr lvl="8" algn="ctr">
              <a:spcBef>
                <a:spcPts val="0"/>
              </a:spcBef>
              <a:buClr>
                <a:schemeClr val="lt1"/>
              </a:buClr>
              <a:defRPr>
                <a:solidFill>
                  <a:schemeClr val="lt1"/>
                </a:solidFill>
              </a:defRPr>
            </a:lvl9pPr>
          </a:lstStyle>
          <a:p>
            <a:endParaRPr/>
          </a:p>
        </p:txBody>
      </p:sp>
      <p:sp>
        <p:nvSpPr>
          <p:cNvPr id="55" name="Shape 55"/>
          <p:cNvSpPr txBox="1">
            <a:spLocks noGrp="1"/>
          </p:cNvSpPr>
          <p:nvPr>
            <p:ph type="sldNum" idx="12"/>
          </p:nvPr>
        </p:nvSpPr>
        <p:spPr>
          <a:xfrm>
            <a:off x="8497999" y="6251678"/>
            <a:ext cx="548699" cy="524699"/>
          </a:xfrm>
          <a:prstGeom prst="rect">
            <a:avLst/>
          </a:prstGeom>
        </p:spPr>
        <p:txBody>
          <a:bodyPr lIns="91425" tIns="91425" rIns="91425" bIns="91425" anchor="ctr" anchorCtr="0">
            <a:noAutofit/>
          </a:bodyPr>
          <a:lstStyle/>
          <a:p>
            <a:pPr lvl="0">
              <a:spcBef>
                <a:spcPts val="0"/>
              </a:spcBef>
              <a:buNone/>
            </a:pPr>
            <a:fld id="{00000000-1234-1234-1234-123412341234}" type="slidenum">
              <a:rPr lang="en-US">
                <a:solidFill>
                  <a:schemeClr val="lt1"/>
                </a:solidFill>
              </a:rPr>
              <a:t>‹#›</a:t>
            </a:fld>
            <a:endParaRPr lang="en-US">
              <a:solidFill>
                <a:schemeClr val="lt1"/>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6"/>
        <p:cNvGrpSpPr/>
        <p:nvPr/>
      </p:nvGrpSpPr>
      <p:grpSpPr>
        <a:xfrm>
          <a:off x="0" y="0"/>
          <a:ext cx="0" cy="0"/>
          <a:chOff x="0" y="0"/>
          <a:chExt cx="0" cy="0"/>
        </a:xfrm>
      </p:grpSpPr>
      <p:sp>
        <p:nvSpPr>
          <p:cNvPr id="57" name="Shape 57"/>
          <p:cNvSpPr txBox="1">
            <a:spLocks noGrp="1"/>
          </p:cNvSpPr>
          <p:nvPr>
            <p:ph type="sldNum" idx="12"/>
          </p:nvPr>
        </p:nvSpPr>
        <p:spPr>
          <a:xfrm>
            <a:off x="8497999" y="6251678"/>
            <a:ext cx="548699" cy="524699"/>
          </a:xfrm>
          <a:prstGeom prst="rect">
            <a:avLst/>
          </a:prstGeom>
        </p:spPr>
        <p:txBody>
          <a:bodyPr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4637"/>
            <a:ext cx="7467600" cy="1143000"/>
          </a:xfrm>
          <a:prstGeom prst="rect">
            <a:avLst/>
          </a:prstGeom>
          <a:noFill/>
          <a:ln>
            <a:noFill/>
          </a:ln>
        </p:spPr>
        <p:txBody>
          <a:bodyPr lIns="91425" tIns="91425" rIns="91425" bIns="91425" anchor="b" anchorCtr="0"/>
          <a:lstStyle>
            <a:lvl1pPr marL="0" marR="0" lvl="0" indent="0" algn="l" rtl="0">
              <a:spcBef>
                <a:spcPts val="0"/>
              </a:spcBef>
              <a:buClr>
                <a:schemeClr val="dk2"/>
              </a:buClr>
              <a:buFont typeface="Libre Baskerville"/>
              <a:buNone/>
              <a:defRPr sz="3000" b="0" i="0" u="none" strike="noStrike" cap="small">
                <a:solidFill>
                  <a:schemeClr val="dk2"/>
                </a:solidFill>
                <a:latin typeface="Libre Baskerville"/>
                <a:ea typeface="Libre Baskerville"/>
                <a:cs typeface="Libre Baskerville"/>
                <a:sym typeface="Libre Baskerville"/>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60" name="Shape 60"/>
          <p:cNvSpPr txBox="1">
            <a:spLocks noGrp="1"/>
          </p:cNvSpPr>
          <p:nvPr>
            <p:ph type="body" idx="1"/>
          </p:nvPr>
        </p:nvSpPr>
        <p:spPr>
          <a:xfrm>
            <a:off x="457200" y="1600200"/>
            <a:ext cx="7467600" cy="4873800"/>
          </a:xfrm>
          <a:prstGeom prst="rect">
            <a:avLst/>
          </a:prstGeom>
          <a:noFill/>
          <a:ln>
            <a:noFill/>
          </a:ln>
        </p:spPr>
        <p:txBody>
          <a:bodyPr lIns="91425" tIns="91425" rIns="91425" bIns="91425" anchor="t" anchorCtr="0"/>
          <a:lstStyle>
            <a:lvl1pPr marL="274320" marR="0" lvl="0" indent="-167640" algn="l" rtl="0">
              <a:spcBef>
                <a:spcPts val="600"/>
              </a:spcBef>
              <a:buClr>
                <a:schemeClr val="accent1"/>
              </a:buClr>
              <a:buSzPct val="70000"/>
              <a:buFont typeface="Noto Sans Symbols"/>
              <a:buChar char="•"/>
              <a:defRPr sz="2400" b="0" i="0" u="none" strike="noStrike" cap="none">
                <a:solidFill>
                  <a:schemeClr val="dk1"/>
                </a:solidFill>
                <a:latin typeface="Libre Baskerville"/>
                <a:ea typeface="Libre Baskerville"/>
                <a:cs typeface="Libre Baskerville"/>
                <a:sym typeface="Libre Baskerville"/>
              </a:defRPr>
            </a:lvl1pPr>
            <a:lvl2pPr marL="640080" marR="0" lvl="1" indent="-177800" algn="l" rtl="0">
              <a:spcBef>
                <a:spcPts val="420"/>
              </a:spcBef>
              <a:buClr>
                <a:schemeClr val="accent1"/>
              </a:buClr>
              <a:buSzPct val="79999"/>
              <a:buFont typeface="Noto Sans Symbols"/>
              <a:buChar char="●"/>
              <a:defRPr sz="2100" b="0" i="0" u="none" strike="noStrike" cap="none">
                <a:solidFill>
                  <a:schemeClr val="dk1"/>
                </a:solidFill>
                <a:latin typeface="Libre Baskerville"/>
                <a:ea typeface="Libre Baskerville"/>
                <a:cs typeface="Libre Baskerville"/>
                <a:sym typeface="Libre Baskerville"/>
              </a:defRPr>
            </a:lvl2pPr>
            <a:lvl3pPr marL="914400" marR="0" lvl="2" indent="-121919" algn="l" rtl="0">
              <a:spcBef>
                <a:spcPts val="360"/>
              </a:spcBef>
              <a:buClr>
                <a:srgbClr val="DE7530"/>
              </a:buClr>
              <a:buSzPct val="60000"/>
              <a:buFont typeface="Noto Sans Symbols"/>
              <a:buChar char="•"/>
              <a:defRPr sz="1800" b="0" i="0" u="none" strike="noStrike" cap="none">
                <a:solidFill>
                  <a:schemeClr val="dk1"/>
                </a:solidFill>
                <a:latin typeface="Libre Baskerville"/>
                <a:ea typeface="Libre Baskerville"/>
                <a:cs typeface="Libre Baskerville"/>
                <a:sym typeface="Libre Baskerville"/>
              </a:defRPr>
            </a:lvl3pPr>
            <a:lvl4pPr marL="1188720" marR="0" lvl="3" indent="-116839" algn="l" rtl="0">
              <a:spcBef>
                <a:spcPts val="360"/>
              </a:spcBef>
              <a:buClr>
                <a:srgbClr val="FEC2AC"/>
              </a:buClr>
              <a:buSzPct val="60000"/>
              <a:buFont typeface="Noto Sans Symbols"/>
              <a:buChar char="•"/>
              <a:defRPr sz="1800" b="0" i="0" u="none" strike="noStrike" cap="none">
                <a:solidFill>
                  <a:schemeClr val="dk1"/>
                </a:solidFill>
                <a:latin typeface="Libre Baskerville"/>
                <a:ea typeface="Libre Baskerville"/>
                <a:cs typeface="Libre Baskerville"/>
                <a:sym typeface="Libre Baskerville"/>
              </a:defRPr>
            </a:lvl4pPr>
            <a:lvl5pPr marL="1463040" marR="0" lvl="4" indent="-123951" algn="l" rtl="0">
              <a:spcBef>
                <a:spcPts val="320"/>
              </a:spcBef>
              <a:buClr>
                <a:srgbClr val="BBC9E9"/>
              </a:buClr>
              <a:buSzPct val="68000"/>
              <a:buFont typeface="Noto Sans Symbols"/>
              <a:buChar char="●"/>
              <a:defRPr sz="1600" b="0" i="0" u="none" strike="noStrike" cap="none">
                <a:solidFill>
                  <a:schemeClr val="dk1"/>
                </a:solidFill>
                <a:latin typeface="Libre Baskerville"/>
                <a:ea typeface="Libre Baskerville"/>
                <a:cs typeface="Libre Baskerville"/>
                <a:sym typeface="Libre Baskerville"/>
              </a:defRPr>
            </a:lvl5pPr>
            <a:lvl6pPr marL="1737360" marR="0" lvl="5" indent="-86360" algn="l" rtl="0">
              <a:spcBef>
                <a:spcPts val="320"/>
              </a:spcBef>
              <a:buClr>
                <a:schemeClr val="accent1"/>
              </a:buClr>
              <a:buSzPct val="100000"/>
              <a:buFont typeface="Libre Baskerville"/>
              <a:buChar char="•"/>
              <a:defRPr sz="1600" b="0" i="0" u="none" strike="noStrike" cap="none">
                <a:solidFill>
                  <a:schemeClr val="dk2"/>
                </a:solidFill>
                <a:latin typeface="Libre Baskerville"/>
                <a:ea typeface="Libre Baskerville"/>
                <a:cs typeface="Libre Baskerville"/>
                <a:sym typeface="Libre Baskerville"/>
              </a:defRPr>
            </a:lvl6pPr>
            <a:lvl7pPr marL="2011679" marR="0" lvl="6" indent="-129539" algn="l" rtl="0">
              <a:spcBef>
                <a:spcPts val="280"/>
              </a:spcBef>
              <a:buClr>
                <a:srgbClr val="FEC2AC"/>
              </a:buClr>
              <a:buSzPct val="59999"/>
              <a:buFont typeface="Noto Sans Symbols"/>
              <a:buChar char="○"/>
              <a:defRPr sz="1400" b="0" i="0" u="none" strike="noStrike" cap="none">
                <a:solidFill>
                  <a:schemeClr val="dk2"/>
                </a:solidFill>
                <a:latin typeface="Libre Baskerville"/>
                <a:ea typeface="Libre Baskerville"/>
                <a:cs typeface="Libre Baskerville"/>
                <a:sym typeface="Libre Baskerville"/>
              </a:defRPr>
            </a:lvl7pPr>
            <a:lvl8pPr marL="2286000" marR="0" lvl="7" indent="-101600" algn="l" rtl="0">
              <a:spcBef>
                <a:spcPts val="280"/>
              </a:spcBef>
              <a:buClr>
                <a:schemeClr val="accent2"/>
              </a:buClr>
              <a:buSzPct val="100000"/>
              <a:buFont typeface="Libre Baskerville"/>
              <a:buChar char="•"/>
              <a:defRPr sz="1400" b="0" i="0" u="none" strike="noStrike" cap="small">
                <a:solidFill>
                  <a:schemeClr val="dk2"/>
                </a:solidFill>
                <a:latin typeface="Libre Baskerville"/>
                <a:ea typeface="Libre Baskerville"/>
                <a:cs typeface="Libre Baskerville"/>
                <a:sym typeface="Libre Baskerville"/>
              </a:defRPr>
            </a:lvl8pPr>
            <a:lvl9pPr marL="2560320" marR="0" lvl="8" indent="-96520" algn="l" rtl="0">
              <a:spcBef>
                <a:spcPts val="280"/>
              </a:spcBef>
              <a:buClr>
                <a:srgbClr val="DE7530"/>
              </a:buClr>
              <a:buSzPct val="100000"/>
              <a:buFont typeface="Libre Baskerville"/>
              <a:buChar char="•"/>
              <a:defRPr sz="1400" b="0" i="0" u="none" strike="noStrike" cap="none">
                <a:solidFill>
                  <a:schemeClr val="dk2"/>
                </a:solidFill>
                <a:latin typeface="Libre Baskerville"/>
                <a:ea typeface="Libre Baskerville"/>
                <a:cs typeface="Libre Baskerville"/>
                <a:sym typeface="Libre Baskerville"/>
              </a:defRPr>
            </a:lvl9pPr>
          </a:lstStyle>
          <a:p>
            <a:endParaRPr/>
          </a:p>
        </p:txBody>
      </p:sp>
      <p:sp>
        <p:nvSpPr>
          <p:cNvPr id="61" name="Shape 61"/>
          <p:cNvSpPr txBox="1">
            <a:spLocks noGrp="1"/>
          </p:cNvSpPr>
          <p:nvPr>
            <p:ph type="dt" idx="10"/>
          </p:nvPr>
        </p:nvSpPr>
        <p:spPr>
          <a:xfrm rot="5400000">
            <a:off x="7589484" y="1081934"/>
            <a:ext cx="2011799" cy="384000"/>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1200" b="0" i="0" u="none" strike="noStrike" cap="none">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2" name="Shape 62"/>
          <p:cNvSpPr txBox="1">
            <a:spLocks noGrp="1"/>
          </p:cNvSpPr>
          <p:nvPr>
            <p:ph type="sldNum" idx="12"/>
          </p:nvPr>
        </p:nvSpPr>
        <p:spPr>
          <a:xfrm>
            <a:off x="8129015" y="5734050"/>
            <a:ext cx="609599" cy="5211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fld id="{00000000-1234-1234-1234-123412341234}" type="slidenum">
              <a:rPr lang="en-US" sz="1400" b="1" i="0" u="none" strike="noStrike" cap="none">
                <a:solidFill>
                  <a:srgbClr val="FFFFFF"/>
                </a:solidFill>
                <a:latin typeface="Arial"/>
                <a:ea typeface="Arial"/>
                <a:cs typeface="Arial"/>
                <a:sym typeface="Arial"/>
              </a:rPr>
              <a:t>‹#›</a:t>
            </a:fld>
            <a:endParaRPr lang="en-US" sz="1400" b="1" i="0" u="none" strike="noStrike" cap="none">
              <a:solidFill>
                <a:srgbClr val="FFFFFF"/>
              </a:solidFill>
              <a:latin typeface="Arial"/>
              <a:ea typeface="Arial"/>
              <a:cs typeface="Arial"/>
              <a:sym typeface="Arial"/>
            </a:endParaRPr>
          </a:p>
        </p:txBody>
      </p:sp>
      <p:sp>
        <p:nvSpPr>
          <p:cNvPr id="63" name="Shape 63"/>
          <p:cNvSpPr txBox="1">
            <a:spLocks noGrp="1"/>
          </p:cNvSpPr>
          <p:nvPr>
            <p:ph type="ftr" idx="11"/>
          </p:nvPr>
        </p:nvSpPr>
        <p:spPr>
          <a:xfrm rot="5400000">
            <a:off x="6990215" y="3737269"/>
            <a:ext cx="3200399" cy="365699"/>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chemeClr val="dk2"/>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8"/>
        <p:cNvGrpSpPr/>
        <p:nvPr/>
      </p:nvGrpSpPr>
      <p:grpSpPr>
        <a:xfrm>
          <a:off x="0" y="0"/>
          <a:ext cx="0" cy="0"/>
          <a:chOff x="0" y="0"/>
          <a:chExt cx="0" cy="0"/>
        </a:xfrm>
      </p:grpSpPr>
      <p:sp>
        <p:nvSpPr>
          <p:cNvPr id="19" name="Shape 19"/>
          <p:cNvSpPr/>
          <p:nvPr/>
        </p:nvSpPr>
        <p:spPr>
          <a:xfrm>
            <a:off x="80700" y="3534800"/>
            <a:ext cx="8982599" cy="3215700"/>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20" name="Shape 20"/>
          <p:cNvSpPr txBox="1">
            <a:spLocks noGrp="1"/>
          </p:cNvSpPr>
          <p:nvPr>
            <p:ph type="title"/>
          </p:nvPr>
        </p:nvSpPr>
        <p:spPr>
          <a:xfrm>
            <a:off x="485875" y="2286000"/>
            <a:ext cx="8183700" cy="1047600"/>
          </a:xfrm>
          <a:prstGeom prst="rect">
            <a:avLst/>
          </a:prstGeom>
        </p:spPr>
        <p:txBody>
          <a:bodyPr lIns="91425" tIns="91425" rIns="91425" bIns="91425" anchor="b" anchorCtr="0"/>
          <a:lstStyle>
            <a:lvl1pPr lvl="0">
              <a:spcBef>
                <a:spcPts val="0"/>
              </a:spcBef>
              <a:buSzPct val="100000"/>
              <a:defRPr sz="3600"/>
            </a:lvl1pPr>
            <a:lvl2pPr lvl="1">
              <a:spcBef>
                <a:spcPts val="0"/>
              </a:spcBef>
              <a:buSzPct val="100000"/>
              <a:defRPr sz="3600"/>
            </a:lvl2pPr>
            <a:lvl3pPr lvl="2">
              <a:spcBef>
                <a:spcPts val="0"/>
              </a:spcBef>
              <a:buSzPct val="100000"/>
              <a:defRPr sz="3600"/>
            </a:lvl3pPr>
            <a:lvl4pPr lvl="3">
              <a:spcBef>
                <a:spcPts val="0"/>
              </a:spcBef>
              <a:buSzPct val="100000"/>
              <a:defRPr sz="3600"/>
            </a:lvl4pPr>
            <a:lvl5pPr lvl="4">
              <a:spcBef>
                <a:spcPts val="0"/>
              </a:spcBef>
              <a:buSzPct val="100000"/>
              <a:defRPr sz="3600"/>
            </a:lvl5pPr>
            <a:lvl6pPr lvl="5">
              <a:spcBef>
                <a:spcPts val="0"/>
              </a:spcBef>
              <a:buSzPct val="100000"/>
              <a:defRPr sz="3600"/>
            </a:lvl6pPr>
            <a:lvl7pPr lvl="6">
              <a:spcBef>
                <a:spcPts val="0"/>
              </a:spcBef>
              <a:buSzPct val="100000"/>
              <a:defRPr sz="3600"/>
            </a:lvl7pPr>
            <a:lvl8pPr lvl="7">
              <a:spcBef>
                <a:spcPts val="0"/>
              </a:spcBef>
              <a:buSzPct val="100000"/>
              <a:defRPr sz="3600"/>
            </a:lvl8pPr>
            <a:lvl9pPr lvl="8">
              <a:spcBef>
                <a:spcPts val="0"/>
              </a:spcBef>
              <a:buSzPct val="100000"/>
              <a:defRPr sz="3600"/>
            </a:lvl9pPr>
          </a:lstStyle>
          <a:p>
            <a:endParaRPr/>
          </a:p>
        </p:txBody>
      </p:sp>
      <p:sp>
        <p:nvSpPr>
          <p:cNvPr id="21" name="Shape 21"/>
          <p:cNvSpPr txBox="1">
            <a:spLocks noGrp="1"/>
          </p:cNvSpPr>
          <p:nvPr>
            <p:ph type="sldNum" idx="12"/>
          </p:nvPr>
        </p:nvSpPr>
        <p:spPr>
          <a:xfrm>
            <a:off x="8497999" y="6251678"/>
            <a:ext cx="548699" cy="524699"/>
          </a:xfrm>
          <a:prstGeom prst="rect">
            <a:avLst/>
          </a:prstGeom>
        </p:spPr>
        <p:txBody>
          <a:bodyPr lIns="91425" tIns="91425" rIns="91425" bIns="91425" anchor="ctr" anchorCtr="0">
            <a:noAutofit/>
          </a:bodyPr>
          <a:lstStyle/>
          <a:p>
            <a:pPr lvl="0">
              <a:spcBef>
                <a:spcPts val="0"/>
              </a:spcBef>
              <a:buNone/>
            </a:pPr>
            <a:fld id="{00000000-1234-1234-1234-123412341234}" type="slidenum">
              <a:rPr lang="en-US">
                <a:solidFill>
                  <a:schemeClr val="lt1"/>
                </a:solidFill>
              </a:rPr>
              <a:t>‹#›</a:t>
            </a:fld>
            <a:endParaRPr lang="en-US">
              <a:solidFill>
                <a:schemeClr val="lt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311700" y="593366"/>
            <a:ext cx="8520599" cy="8312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4" name="Shape 24"/>
          <p:cNvSpPr txBox="1">
            <a:spLocks noGrp="1"/>
          </p:cNvSpPr>
          <p:nvPr>
            <p:ph type="body" idx="1"/>
          </p:nvPr>
        </p:nvSpPr>
        <p:spPr>
          <a:xfrm>
            <a:off x="311700" y="1536633"/>
            <a:ext cx="8520599" cy="45551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5" name="Shape 25"/>
          <p:cNvSpPr txBox="1">
            <a:spLocks noGrp="1"/>
          </p:cNvSpPr>
          <p:nvPr>
            <p:ph type="sldNum" idx="12"/>
          </p:nvPr>
        </p:nvSpPr>
        <p:spPr>
          <a:xfrm>
            <a:off x="8497999" y="6251678"/>
            <a:ext cx="548699" cy="524699"/>
          </a:xfrm>
          <a:prstGeom prst="rect">
            <a:avLst/>
          </a:prstGeom>
        </p:spPr>
        <p:txBody>
          <a:bodyPr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311700" y="593366"/>
            <a:ext cx="8520599" cy="8312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311700" y="1536633"/>
            <a:ext cx="3999899" cy="4555199"/>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9" name="Shape 29"/>
          <p:cNvSpPr txBox="1">
            <a:spLocks noGrp="1"/>
          </p:cNvSpPr>
          <p:nvPr>
            <p:ph type="body" idx="2"/>
          </p:nvPr>
        </p:nvSpPr>
        <p:spPr>
          <a:xfrm>
            <a:off x="4832400" y="1536633"/>
            <a:ext cx="3999899" cy="4555199"/>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0" name="Shape 30"/>
          <p:cNvSpPr txBox="1">
            <a:spLocks noGrp="1"/>
          </p:cNvSpPr>
          <p:nvPr>
            <p:ph type="sldNum" idx="12"/>
          </p:nvPr>
        </p:nvSpPr>
        <p:spPr>
          <a:xfrm>
            <a:off x="8497999" y="6251678"/>
            <a:ext cx="548699" cy="524699"/>
          </a:xfrm>
          <a:prstGeom prst="rect">
            <a:avLst/>
          </a:prstGeom>
        </p:spPr>
        <p:txBody>
          <a:bodyPr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311700" y="593366"/>
            <a:ext cx="8520599" cy="8312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3" name="Shape 33"/>
          <p:cNvSpPr txBox="1">
            <a:spLocks noGrp="1"/>
          </p:cNvSpPr>
          <p:nvPr>
            <p:ph type="sldNum" idx="12"/>
          </p:nvPr>
        </p:nvSpPr>
        <p:spPr>
          <a:xfrm>
            <a:off x="8497999" y="6251678"/>
            <a:ext cx="548699" cy="524699"/>
          </a:xfrm>
          <a:prstGeom prst="rect">
            <a:avLst/>
          </a:prstGeom>
        </p:spPr>
        <p:txBody>
          <a:bodyPr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311700" y="740800"/>
            <a:ext cx="2807999" cy="1007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6" name="Shape 36"/>
          <p:cNvSpPr txBox="1">
            <a:spLocks noGrp="1"/>
          </p:cNvSpPr>
          <p:nvPr>
            <p:ph type="body" idx="1"/>
          </p:nvPr>
        </p:nvSpPr>
        <p:spPr>
          <a:xfrm>
            <a:off x="311700" y="1852800"/>
            <a:ext cx="2807999" cy="42393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7" name="Shape 37"/>
          <p:cNvSpPr txBox="1">
            <a:spLocks noGrp="1"/>
          </p:cNvSpPr>
          <p:nvPr>
            <p:ph type="sldNum" idx="12"/>
          </p:nvPr>
        </p:nvSpPr>
        <p:spPr>
          <a:xfrm>
            <a:off x="8497999" y="6251678"/>
            <a:ext cx="548699" cy="524699"/>
          </a:xfrm>
          <a:prstGeom prst="rect">
            <a:avLst/>
          </a:prstGeom>
        </p:spPr>
        <p:txBody>
          <a:bodyPr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accent2"/>
        </a:solidFill>
        <a:effectLst/>
      </p:bgPr>
    </p:bg>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490250" y="701800"/>
            <a:ext cx="5604000" cy="5454299"/>
          </a:xfrm>
          <a:prstGeom prst="rect">
            <a:avLst/>
          </a:prstGeom>
        </p:spPr>
        <p:txBody>
          <a:bodyPr lIns="91425" tIns="91425" rIns="91425" bIns="91425" anchor="ctr" anchorCtr="0"/>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a:endParaRPr/>
          </a:p>
        </p:txBody>
      </p:sp>
      <p:sp>
        <p:nvSpPr>
          <p:cNvPr id="40" name="Shape 40"/>
          <p:cNvSpPr txBox="1">
            <a:spLocks noGrp="1"/>
          </p:cNvSpPr>
          <p:nvPr>
            <p:ph type="sldNum" idx="12"/>
          </p:nvPr>
        </p:nvSpPr>
        <p:spPr>
          <a:xfrm>
            <a:off x="8497999" y="6251678"/>
            <a:ext cx="548699" cy="524699"/>
          </a:xfrm>
          <a:prstGeom prst="rect">
            <a:avLst/>
          </a:prstGeom>
        </p:spPr>
        <p:txBody>
          <a:bodyPr lIns="91425" tIns="91425" rIns="91425" bIns="91425" anchor="ctr" anchorCtr="0">
            <a:noAutofit/>
          </a:bodyPr>
          <a:lstStyle/>
          <a:p>
            <a:pPr lvl="0">
              <a:spcBef>
                <a:spcPts val="0"/>
              </a:spcBef>
              <a:buNone/>
            </a:pPr>
            <a:fld id="{00000000-1234-1234-1234-123412341234}" type="slidenum">
              <a:rPr lang="en-US">
                <a:solidFill>
                  <a:schemeClr val="lt1"/>
                </a:solidFill>
              </a:rPr>
              <a:t>‹#›</a:t>
            </a:fld>
            <a:endParaRPr lang="en-US">
              <a:solidFill>
                <a:schemeClr val="l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1"/>
        <p:cNvGrpSpPr/>
        <p:nvPr/>
      </p:nvGrpSpPr>
      <p:grpSpPr>
        <a:xfrm>
          <a:off x="0" y="0"/>
          <a:ext cx="0" cy="0"/>
          <a:chOff x="0" y="0"/>
          <a:chExt cx="0" cy="0"/>
        </a:xfrm>
      </p:grpSpPr>
      <p:sp>
        <p:nvSpPr>
          <p:cNvPr id="42" name="Shape 42"/>
          <p:cNvSpPr/>
          <p:nvPr/>
        </p:nvSpPr>
        <p:spPr>
          <a:xfrm>
            <a:off x="4636800" y="107600"/>
            <a:ext cx="4426499" cy="66428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a:p>
        </p:txBody>
      </p:sp>
      <p:cxnSp>
        <p:nvCxnSpPr>
          <p:cNvPr id="43" name="Shape 43"/>
          <p:cNvCxnSpPr/>
          <p:nvPr/>
        </p:nvCxnSpPr>
        <p:spPr>
          <a:xfrm>
            <a:off x="5029675" y="5994000"/>
            <a:ext cx="468300" cy="0"/>
          </a:xfrm>
          <a:prstGeom prst="straightConnector1">
            <a:avLst/>
          </a:prstGeom>
          <a:noFill/>
          <a:ln w="19050" cap="flat" cmpd="sng">
            <a:solidFill>
              <a:schemeClr val="lt1"/>
            </a:solidFill>
            <a:prstDash val="solid"/>
            <a:round/>
            <a:headEnd type="none" w="med" len="med"/>
            <a:tailEnd type="none" w="med" len="med"/>
          </a:ln>
        </p:spPr>
      </p:cxnSp>
      <p:sp>
        <p:nvSpPr>
          <p:cNvPr id="44" name="Shape 44"/>
          <p:cNvSpPr txBox="1">
            <a:spLocks noGrp="1"/>
          </p:cNvSpPr>
          <p:nvPr>
            <p:ph type="title"/>
          </p:nvPr>
        </p:nvSpPr>
        <p:spPr>
          <a:xfrm>
            <a:off x="265500" y="1575600"/>
            <a:ext cx="4045199" cy="2044799"/>
          </a:xfrm>
          <a:prstGeom prst="rect">
            <a:avLst/>
          </a:prstGeom>
        </p:spPr>
        <p:txBody>
          <a:bodyPr lIns="91425" tIns="91425" rIns="91425" bIns="91425" anchor="b" anchorCtr="0"/>
          <a:lstStyle>
            <a:lvl1pPr lvl="0" algn="ctr">
              <a:spcBef>
                <a:spcPts val="0"/>
              </a:spcBef>
              <a:buSzPct val="100000"/>
              <a:defRPr sz="3800"/>
            </a:lvl1pPr>
            <a:lvl2pPr lvl="1" algn="ctr">
              <a:spcBef>
                <a:spcPts val="0"/>
              </a:spcBef>
              <a:buSzPct val="100000"/>
              <a:defRPr sz="3800"/>
            </a:lvl2pPr>
            <a:lvl3pPr lvl="2" algn="ctr">
              <a:spcBef>
                <a:spcPts val="0"/>
              </a:spcBef>
              <a:buSzPct val="100000"/>
              <a:defRPr sz="3800"/>
            </a:lvl3pPr>
            <a:lvl4pPr lvl="3" algn="ctr">
              <a:spcBef>
                <a:spcPts val="0"/>
              </a:spcBef>
              <a:buSzPct val="100000"/>
              <a:defRPr sz="3800"/>
            </a:lvl4pPr>
            <a:lvl5pPr lvl="4" algn="ctr">
              <a:spcBef>
                <a:spcPts val="0"/>
              </a:spcBef>
              <a:buSzPct val="100000"/>
              <a:defRPr sz="3800"/>
            </a:lvl5pPr>
            <a:lvl6pPr lvl="5" algn="ctr">
              <a:spcBef>
                <a:spcPts val="0"/>
              </a:spcBef>
              <a:buSzPct val="100000"/>
              <a:defRPr sz="3800"/>
            </a:lvl6pPr>
            <a:lvl7pPr lvl="6" algn="ctr">
              <a:spcBef>
                <a:spcPts val="0"/>
              </a:spcBef>
              <a:buSzPct val="100000"/>
              <a:defRPr sz="3800"/>
            </a:lvl7pPr>
            <a:lvl8pPr lvl="7" algn="ctr">
              <a:spcBef>
                <a:spcPts val="0"/>
              </a:spcBef>
              <a:buSzPct val="100000"/>
              <a:defRPr sz="3800"/>
            </a:lvl8pPr>
            <a:lvl9pPr lvl="8" algn="ctr">
              <a:spcBef>
                <a:spcPts val="0"/>
              </a:spcBef>
              <a:buSzPct val="100000"/>
              <a:defRPr sz="3800"/>
            </a:lvl9pPr>
          </a:lstStyle>
          <a:p>
            <a:endParaRPr/>
          </a:p>
        </p:txBody>
      </p:sp>
      <p:sp>
        <p:nvSpPr>
          <p:cNvPr id="45" name="Shape 45"/>
          <p:cNvSpPr txBox="1">
            <a:spLocks noGrp="1"/>
          </p:cNvSpPr>
          <p:nvPr>
            <p:ph type="subTitle" idx="1"/>
          </p:nvPr>
        </p:nvSpPr>
        <p:spPr>
          <a:xfrm>
            <a:off x="265500" y="3692001"/>
            <a:ext cx="4045199" cy="1793999"/>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46" name="Shape 46"/>
          <p:cNvSpPr txBox="1">
            <a:spLocks noGrp="1"/>
          </p:cNvSpPr>
          <p:nvPr>
            <p:ph type="body" idx="2"/>
          </p:nvPr>
        </p:nvSpPr>
        <p:spPr>
          <a:xfrm>
            <a:off x="4939500" y="965600"/>
            <a:ext cx="3837000" cy="4926900"/>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47" name="Shape 47"/>
          <p:cNvSpPr txBox="1">
            <a:spLocks noGrp="1"/>
          </p:cNvSpPr>
          <p:nvPr>
            <p:ph type="sldNum" idx="12"/>
          </p:nvPr>
        </p:nvSpPr>
        <p:spPr>
          <a:xfrm>
            <a:off x="8497999" y="6251678"/>
            <a:ext cx="548699" cy="524699"/>
          </a:xfrm>
          <a:prstGeom prst="rect">
            <a:avLst/>
          </a:prstGeom>
        </p:spPr>
        <p:txBody>
          <a:bodyPr lIns="91425" tIns="91425" rIns="91425" bIns="91425" anchor="ctr" anchorCtr="0">
            <a:noAutofit/>
          </a:bodyPr>
          <a:lstStyle/>
          <a:p>
            <a:pPr lvl="0">
              <a:spcBef>
                <a:spcPts val="0"/>
              </a:spcBef>
              <a:buNone/>
            </a:pPr>
            <a:fld id="{00000000-1234-1234-1234-123412341234}" type="slidenum">
              <a:rPr lang="en-US">
                <a:solidFill>
                  <a:schemeClr val="lt1"/>
                </a:solidFill>
              </a:rPr>
              <a:t>‹#›</a:t>
            </a:fld>
            <a:endParaRPr lang="en-US">
              <a:solidFill>
                <a:schemeClr val="l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8"/>
        <p:cNvGrpSpPr/>
        <p:nvPr/>
      </p:nvGrpSpPr>
      <p:grpSpPr>
        <a:xfrm>
          <a:off x="0" y="0"/>
          <a:ext cx="0" cy="0"/>
          <a:chOff x="0" y="0"/>
          <a:chExt cx="0" cy="0"/>
        </a:xfrm>
      </p:grpSpPr>
      <p:sp>
        <p:nvSpPr>
          <p:cNvPr id="49" name="Shape 49"/>
          <p:cNvSpPr txBox="1">
            <a:spLocks noGrp="1"/>
          </p:cNvSpPr>
          <p:nvPr>
            <p:ph type="body" idx="1"/>
          </p:nvPr>
        </p:nvSpPr>
        <p:spPr>
          <a:xfrm>
            <a:off x="311700" y="5640766"/>
            <a:ext cx="5998800" cy="806700"/>
          </a:xfrm>
          <a:prstGeom prst="rect">
            <a:avLst/>
          </a:prstGeom>
        </p:spPr>
        <p:txBody>
          <a:bodyPr lIns="91425" tIns="91425" rIns="91425" bIns="91425" anchor="ctr" anchorCtr="0"/>
          <a:lstStyle>
            <a:lvl1pPr lvl="0">
              <a:lnSpc>
                <a:spcPct val="100000"/>
              </a:lnSpc>
              <a:spcBef>
                <a:spcPts val="0"/>
              </a:spcBef>
              <a:spcAft>
                <a:spcPts val="0"/>
              </a:spcAft>
              <a:buSzPct val="100000"/>
              <a:buNone/>
              <a:defRPr sz="2100"/>
            </a:lvl1pPr>
          </a:lstStyle>
          <a:p>
            <a:endParaRPr/>
          </a:p>
        </p:txBody>
      </p:sp>
      <p:sp>
        <p:nvSpPr>
          <p:cNvPr id="50" name="Shape 50"/>
          <p:cNvSpPr txBox="1">
            <a:spLocks noGrp="1"/>
          </p:cNvSpPr>
          <p:nvPr>
            <p:ph type="sldNum" idx="12"/>
          </p:nvPr>
        </p:nvSpPr>
        <p:spPr>
          <a:xfrm>
            <a:off x="8497999" y="6251678"/>
            <a:ext cx="548699" cy="524699"/>
          </a:xfrm>
          <a:prstGeom prst="rect">
            <a:avLst/>
          </a:prstGeom>
        </p:spPr>
        <p:txBody>
          <a:bodyPr lIns="91425" tIns="91425" rIns="91425" bIns="91425"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311700" y="593366"/>
            <a:ext cx="8520599" cy="831299"/>
          </a:xfrm>
          <a:prstGeom prst="rect">
            <a:avLst/>
          </a:prstGeom>
          <a:noFill/>
          <a:ln>
            <a:noFill/>
          </a:ln>
        </p:spPr>
        <p:txBody>
          <a:bodyPr lIns="91425" tIns="91425" rIns="91425" bIns="91425" anchor="t" anchorCtr="0"/>
          <a:lstStyle>
            <a:lvl1pPr lvl="0">
              <a:spcBef>
                <a:spcPts val="0"/>
              </a:spcBef>
              <a:buClr>
                <a:schemeClr val="dk2"/>
              </a:buClr>
              <a:buSzPct val="100000"/>
              <a:buFont typeface="Raleway"/>
              <a:buNone/>
              <a:defRPr sz="3000" b="1">
                <a:solidFill>
                  <a:schemeClr val="dk2"/>
                </a:solidFill>
                <a:latin typeface="Raleway"/>
                <a:ea typeface="Raleway"/>
                <a:cs typeface="Raleway"/>
                <a:sym typeface="Raleway"/>
              </a:defRPr>
            </a:lvl1pPr>
            <a:lvl2pPr lvl="1">
              <a:spcBef>
                <a:spcPts val="0"/>
              </a:spcBef>
              <a:buClr>
                <a:schemeClr val="dk2"/>
              </a:buClr>
              <a:buSzPct val="100000"/>
              <a:buFont typeface="Raleway"/>
              <a:buNone/>
              <a:defRPr sz="3000" b="1">
                <a:solidFill>
                  <a:schemeClr val="dk2"/>
                </a:solidFill>
                <a:latin typeface="Raleway"/>
                <a:ea typeface="Raleway"/>
                <a:cs typeface="Raleway"/>
                <a:sym typeface="Raleway"/>
              </a:defRPr>
            </a:lvl2pPr>
            <a:lvl3pPr lvl="2">
              <a:spcBef>
                <a:spcPts val="0"/>
              </a:spcBef>
              <a:buClr>
                <a:schemeClr val="dk2"/>
              </a:buClr>
              <a:buSzPct val="100000"/>
              <a:buFont typeface="Raleway"/>
              <a:buNone/>
              <a:defRPr sz="3000" b="1">
                <a:solidFill>
                  <a:schemeClr val="dk2"/>
                </a:solidFill>
                <a:latin typeface="Raleway"/>
                <a:ea typeface="Raleway"/>
                <a:cs typeface="Raleway"/>
                <a:sym typeface="Raleway"/>
              </a:defRPr>
            </a:lvl3pPr>
            <a:lvl4pPr lvl="3">
              <a:spcBef>
                <a:spcPts val="0"/>
              </a:spcBef>
              <a:buClr>
                <a:schemeClr val="dk2"/>
              </a:buClr>
              <a:buSzPct val="100000"/>
              <a:buFont typeface="Raleway"/>
              <a:buNone/>
              <a:defRPr sz="3000" b="1">
                <a:solidFill>
                  <a:schemeClr val="dk2"/>
                </a:solidFill>
                <a:latin typeface="Raleway"/>
                <a:ea typeface="Raleway"/>
                <a:cs typeface="Raleway"/>
                <a:sym typeface="Raleway"/>
              </a:defRPr>
            </a:lvl4pPr>
            <a:lvl5pPr lvl="4">
              <a:spcBef>
                <a:spcPts val="0"/>
              </a:spcBef>
              <a:buClr>
                <a:schemeClr val="dk2"/>
              </a:buClr>
              <a:buSzPct val="100000"/>
              <a:buFont typeface="Raleway"/>
              <a:buNone/>
              <a:defRPr sz="3000" b="1">
                <a:solidFill>
                  <a:schemeClr val="dk2"/>
                </a:solidFill>
                <a:latin typeface="Raleway"/>
                <a:ea typeface="Raleway"/>
                <a:cs typeface="Raleway"/>
                <a:sym typeface="Raleway"/>
              </a:defRPr>
            </a:lvl5pPr>
            <a:lvl6pPr lvl="5">
              <a:spcBef>
                <a:spcPts val="0"/>
              </a:spcBef>
              <a:buClr>
                <a:schemeClr val="dk2"/>
              </a:buClr>
              <a:buSzPct val="100000"/>
              <a:buFont typeface="Raleway"/>
              <a:buNone/>
              <a:defRPr sz="3000" b="1">
                <a:solidFill>
                  <a:schemeClr val="dk2"/>
                </a:solidFill>
                <a:latin typeface="Raleway"/>
                <a:ea typeface="Raleway"/>
                <a:cs typeface="Raleway"/>
                <a:sym typeface="Raleway"/>
              </a:defRPr>
            </a:lvl6pPr>
            <a:lvl7pPr lvl="6">
              <a:spcBef>
                <a:spcPts val="0"/>
              </a:spcBef>
              <a:buClr>
                <a:schemeClr val="dk2"/>
              </a:buClr>
              <a:buSzPct val="100000"/>
              <a:buFont typeface="Raleway"/>
              <a:buNone/>
              <a:defRPr sz="3000" b="1">
                <a:solidFill>
                  <a:schemeClr val="dk2"/>
                </a:solidFill>
                <a:latin typeface="Raleway"/>
                <a:ea typeface="Raleway"/>
                <a:cs typeface="Raleway"/>
                <a:sym typeface="Raleway"/>
              </a:defRPr>
            </a:lvl7pPr>
            <a:lvl8pPr lvl="7">
              <a:spcBef>
                <a:spcPts val="0"/>
              </a:spcBef>
              <a:buClr>
                <a:schemeClr val="dk2"/>
              </a:buClr>
              <a:buSzPct val="100000"/>
              <a:buFont typeface="Raleway"/>
              <a:buNone/>
              <a:defRPr sz="3000" b="1">
                <a:solidFill>
                  <a:schemeClr val="dk2"/>
                </a:solidFill>
                <a:latin typeface="Raleway"/>
                <a:ea typeface="Raleway"/>
                <a:cs typeface="Raleway"/>
                <a:sym typeface="Raleway"/>
              </a:defRPr>
            </a:lvl8pPr>
            <a:lvl9pPr lvl="8">
              <a:spcBef>
                <a:spcPts val="0"/>
              </a:spcBef>
              <a:buClr>
                <a:schemeClr val="dk2"/>
              </a:buClr>
              <a:buSzPct val="100000"/>
              <a:buFont typeface="Raleway"/>
              <a:buNone/>
              <a:defRPr sz="3000" b="1">
                <a:solidFill>
                  <a:schemeClr val="dk2"/>
                </a:solidFill>
                <a:latin typeface="Raleway"/>
                <a:ea typeface="Raleway"/>
                <a:cs typeface="Raleway"/>
                <a:sym typeface="Raleway"/>
              </a:defRPr>
            </a:lvl9pPr>
          </a:lstStyle>
          <a:p>
            <a:endParaRPr/>
          </a:p>
        </p:txBody>
      </p:sp>
      <p:sp>
        <p:nvSpPr>
          <p:cNvPr id="11" name="Shape 11"/>
          <p:cNvSpPr txBox="1">
            <a:spLocks noGrp="1"/>
          </p:cNvSpPr>
          <p:nvPr>
            <p:ph type="body" idx="1"/>
          </p:nvPr>
        </p:nvSpPr>
        <p:spPr>
          <a:xfrm>
            <a:off x="311700" y="1536633"/>
            <a:ext cx="8520599" cy="4555199"/>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lt2"/>
              </a:buClr>
              <a:buSzPct val="100000"/>
              <a:buFont typeface="Source Sans Pro"/>
              <a:defRPr sz="1800">
                <a:solidFill>
                  <a:schemeClr val="lt2"/>
                </a:solidFill>
                <a:latin typeface="Source Sans Pro"/>
                <a:ea typeface="Source Sans Pro"/>
                <a:cs typeface="Source Sans Pro"/>
                <a:sym typeface="Source Sans Pro"/>
              </a:defRPr>
            </a:lvl1pPr>
            <a:lvl2pPr lvl="1">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2pPr>
            <a:lvl3pPr lvl="2">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3pPr>
            <a:lvl4pPr lvl="3">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4pPr>
            <a:lvl5pPr lvl="4">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5pPr>
            <a:lvl6pPr lvl="5">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6pPr>
            <a:lvl7pPr lvl="6">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7pPr>
            <a:lvl8pPr lvl="7">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8pPr>
            <a:lvl9pPr lvl="8">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9pPr>
          </a:lstStyle>
          <a:p>
            <a:endParaRPr/>
          </a:p>
        </p:txBody>
      </p:sp>
      <p:sp>
        <p:nvSpPr>
          <p:cNvPr id="12" name="Shape 12"/>
          <p:cNvSpPr txBox="1">
            <a:spLocks noGrp="1"/>
          </p:cNvSpPr>
          <p:nvPr>
            <p:ph type="sldNum" idx="12"/>
          </p:nvPr>
        </p:nvSpPr>
        <p:spPr>
          <a:xfrm>
            <a:off x="8497999" y="6251678"/>
            <a:ext cx="548699" cy="524699"/>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US" sz="1000">
                <a:solidFill>
                  <a:schemeClr val="lt2"/>
                </a:solidFill>
                <a:latin typeface="Source Sans Pro"/>
                <a:ea typeface="Source Sans Pro"/>
                <a:cs typeface="Source Sans Pro"/>
                <a:sym typeface="Source Sans Pro"/>
              </a:rPr>
              <a:t>‹#›</a:t>
            </a:fld>
            <a:endParaRPr lang="en-US" sz="1000">
              <a:solidFill>
                <a:schemeClr val="lt2"/>
              </a:solidFill>
              <a:latin typeface="Source Sans Pro"/>
              <a:ea typeface="Source Sans Pro"/>
              <a:cs typeface="Source Sans Pro"/>
              <a:sym typeface="Source Sans Pr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5" Type="http://schemas.openxmlformats.org/officeDocument/2006/relationships/image" Target="../media/image17.jpg"/><Relationship Id="rId6" Type="http://schemas.openxmlformats.org/officeDocument/2006/relationships/image" Target="../media/image18.jpg"/><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g"/><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g"/><Relationship Id="rId5" Type="http://schemas.openxmlformats.org/officeDocument/2006/relationships/image" Target="../media/image23.jpg"/><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jpg"/><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hyperlink" Target="http://www.lisd.net/" TargetMode="External"/><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jpg"/><Relationship Id="rId5" Type="http://schemas.openxmlformats.org/officeDocument/2006/relationships/image" Target="../media/image32.jpg"/><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3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3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35.jpg"/></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37.jpg"/><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3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3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4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4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3.jpg"/><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45.jpg"/><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4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47.jp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jpg"/><Relationship Id="rId1" Type="http://schemas.openxmlformats.org/officeDocument/2006/relationships/slideLayout" Target="../slideLayouts/slideLayout12.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5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52.jpg"/></Relationships>
</file>

<file path=ppt/slides/_rels/slide41.xml.rels><?xml version="1.0" encoding="UTF-8" standalone="yes"?>
<Relationships xmlns="http://schemas.openxmlformats.org/package/2006/relationships"><Relationship Id="rId3" Type="http://schemas.openxmlformats.org/officeDocument/2006/relationships/image" Target="../media/image53.jpg"/><Relationship Id="rId4" Type="http://schemas.openxmlformats.org/officeDocument/2006/relationships/image" Target="../media/image54.jpg"/><Relationship Id="rId1" Type="http://schemas.openxmlformats.org/officeDocument/2006/relationships/slideLayout" Target="../slideLayouts/slideLayout12.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55.jp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jpg"/><Relationship Id="rId5" Type="http://schemas.openxmlformats.org/officeDocument/2006/relationships/image" Target="../media/image58.png"/><Relationship Id="rId1" Type="http://schemas.openxmlformats.org/officeDocument/2006/relationships/slideLayout" Target="../slideLayouts/slideLayout12.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5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6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6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6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3" Type="http://schemas.openxmlformats.org/officeDocument/2006/relationships/image" Target="../media/image63.jpg"/><Relationship Id="rId4" Type="http://schemas.openxmlformats.org/officeDocument/2006/relationships/image" Target="../media/image64.png"/><Relationship Id="rId1" Type="http://schemas.openxmlformats.org/officeDocument/2006/relationships/slideLayout" Target="../slideLayouts/slideLayout12.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65.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 Id="rId3" Type="http://schemas.openxmlformats.org/officeDocument/2006/relationships/image" Target="../media/image66.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 Id="rId3" Type="http://schemas.openxmlformats.org/officeDocument/2006/relationships/image" Target="../media/image6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 Id="rId3" Type="http://schemas.openxmlformats.org/officeDocument/2006/relationships/image" Target="../media/image68.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s>
</file>

<file path=ppt/slides/_rels/slide63.xml.rels><?xml version="1.0" encoding="UTF-8" standalone="yes"?>
<Relationships xmlns="http://schemas.openxmlformats.org/package/2006/relationships"><Relationship Id="rId3" Type="http://schemas.openxmlformats.org/officeDocument/2006/relationships/hyperlink" Target="http://youtube.com/v/WwMizLHpwKQ" TargetMode="External"/><Relationship Id="rId4" Type="http://schemas.openxmlformats.org/officeDocument/2006/relationships/image" Target="../media/image69.jpg"/><Relationship Id="rId1" Type="http://schemas.openxmlformats.org/officeDocument/2006/relationships/slideLayout" Target="../slideLayouts/slideLayout12.xml"/><Relationship Id="rId2" Type="http://schemas.openxmlformats.org/officeDocument/2006/relationships/notesSlide" Target="../notesSlides/notesSlide6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8.xml"/><Relationship Id="rId3" Type="http://schemas.openxmlformats.org/officeDocument/2006/relationships/image" Target="../media/image70.jp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0.xml"/><Relationship Id="rId3" Type="http://schemas.openxmlformats.org/officeDocument/2006/relationships/image" Target="../media/image71.png"/></Relationships>
</file>

<file path=ppt/slides/_rels/slide72.xml.rels><?xml version="1.0" encoding="UTF-8" standalone="yes"?>
<Relationships xmlns="http://schemas.openxmlformats.org/package/2006/relationships"><Relationship Id="rId3" Type="http://schemas.openxmlformats.org/officeDocument/2006/relationships/hyperlink" Target="mailto:deversl@lisd.net" TargetMode="External"/><Relationship Id="rId4" Type="http://schemas.openxmlformats.org/officeDocument/2006/relationships/hyperlink" Target="mailto:murilload@lisd.net" TargetMode="External"/><Relationship Id="rId1" Type="http://schemas.openxmlformats.org/officeDocument/2006/relationships/slideLayout" Target="../slideLayouts/slideLayout12.xml"/><Relationship Id="rId2" Type="http://schemas.openxmlformats.org/officeDocument/2006/relationships/notesSlide" Target="../notesSlides/notesSlide7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5.xml"/><Relationship Id="rId3" Type="http://schemas.openxmlformats.org/officeDocument/2006/relationships/image" Target="../media/image72.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6.xml"/><Relationship Id="rId3" Type="http://schemas.openxmlformats.org/officeDocument/2006/relationships/image" Target="../media/image73.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7.xml"/><Relationship Id="rId3" Type="http://schemas.openxmlformats.org/officeDocument/2006/relationships/image" Target="../media/image74.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8.xml"/><Relationship Id="rId3" Type="http://schemas.openxmlformats.org/officeDocument/2006/relationships/image" Target="../media/image7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9.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9.xml"/><Relationship Id="rId3" Type="http://schemas.openxmlformats.org/officeDocument/2006/relationships/image" Target="../media/image76.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0.xml"/><Relationship Id="rId3" Type="http://schemas.openxmlformats.org/officeDocument/2006/relationships/image" Target="../media/image77.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Shape 69"/>
          <p:cNvSpPr txBox="1">
            <a:spLocks noGrp="1"/>
          </p:cNvSpPr>
          <p:nvPr>
            <p:ph type="ctrTitle"/>
          </p:nvPr>
        </p:nvSpPr>
        <p:spPr>
          <a:xfrm>
            <a:off x="2209800" y="533400"/>
            <a:ext cx="7391399" cy="11430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Clr>
                <a:schemeClr val="dk2"/>
              </a:buClr>
              <a:buSzPct val="25000"/>
              <a:buFont typeface="Libre Baskerville"/>
              <a:buNone/>
            </a:pPr>
            <a:r>
              <a:rPr lang="en-US" sz="3000" b="1" i="0" u="none" strike="noStrike" cap="small" dirty="0" smtClean="0">
                <a:solidFill>
                  <a:schemeClr val="dk2"/>
                </a:solidFill>
                <a:latin typeface="Libre Baskerville"/>
                <a:ea typeface="Libre Baskerville"/>
                <a:cs typeface="Libre Baskerville"/>
                <a:sym typeface="Libre Baskerville"/>
              </a:rPr>
              <a:t>Time </a:t>
            </a:r>
            <a:r>
              <a:rPr lang="en-US" sz="3000" cap="small" dirty="0" smtClean="0">
                <a:latin typeface="Libre Baskerville"/>
                <a:ea typeface="Libre Baskerville"/>
                <a:cs typeface="Libre Baskerville"/>
                <a:sym typeface="Libre Baskerville"/>
              </a:rPr>
              <a:t>For </a:t>
            </a:r>
            <a:r>
              <a:rPr lang="en-US" sz="3000" b="1" i="0" u="none" strike="noStrike" cap="small" dirty="0" smtClean="0">
                <a:solidFill>
                  <a:schemeClr val="dk2"/>
                </a:solidFill>
                <a:latin typeface="Libre Baskerville"/>
                <a:ea typeface="Libre Baskerville"/>
                <a:cs typeface="Libre Baskerville"/>
                <a:sym typeface="Libre Baskerville"/>
              </a:rPr>
              <a:t>Kindergarten</a:t>
            </a:r>
            <a:endParaRPr lang="en-US" sz="3000" b="1" i="0" u="none" strike="noStrike" cap="small" dirty="0">
              <a:solidFill>
                <a:schemeClr val="dk2"/>
              </a:solidFill>
              <a:latin typeface="Libre Baskerville"/>
              <a:ea typeface="Libre Baskerville"/>
              <a:cs typeface="Libre Baskerville"/>
              <a:sym typeface="Libre Baskerville"/>
            </a:endParaRPr>
          </a:p>
        </p:txBody>
      </p:sp>
      <p:sp>
        <p:nvSpPr>
          <p:cNvPr id="70" name="Shape 70"/>
          <p:cNvSpPr txBox="1">
            <a:spLocks noGrp="1"/>
          </p:cNvSpPr>
          <p:nvPr>
            <p:ph type="subTitle" idx="1"/>
          </p:nvPr>
        </p:nvSpPr>
        <p:spPr>
          <a:xfrm>
            <a:off x="2209800" y="2209800"/>
            <a:ext cx="7772400" cy="12191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1"/>
              </a:buClr>
              <a:buSzPct val="25000"/>
              <a:buFont typeface="Noto Sans Symbols"/>
              <a:buNone/>
            </a:pPr>
            <a:r>
              <a:rPr lang="en-US" sz="1800" b="1" i="0" u="none" strike="noStrike" cap="none">
                <a:solidFill>
                  <a:schemeClr val="dk2"/>
                </a:solidFill>
                <a:latin typeface="Libre Baskerville"/>
                <a:ea typeface="Libre Baskerville"/>
                <a:cs typeface="Libre Baskerville"/>
                <a:sym typeface="Libre Baskerville"/>
              </a:rPr>
              <a:t>LISD Early Childhood Program Office</a:t>
            </a:r>
          </a:p>
          <a:p>
            <a:pPr marL="0" marR="0" lvl="0" indent="0" algn="l" rtl="0">
              <a:spcBef>
                <a:spcPts val="600"/>
              </a:spcBef>
              <a:spcAft>
                <a:spcPts val="0"/>
              </a:spcAft>
              <a:buClr>
                <a:schemeClr val="accent1"/>
              </a:buClr>
              <a:buSzPct val="25000"/>
              <a:buFont typeface="Noto Sans Symbols"/>
              <a:buNone/>
            </a:pPr>
            <a:r>
              <a:rPr lang="en-US" sz="1800" b="1" i="0" u="none" strike="noStrike" cap="none">
                <a:solidFill>
                  <a:schemeClr val="dk2"/>
                </a:solidFill>
                <a:latin typeface="Libre Baskerville"/>
                <a:ea typeface="Libre Baskerville"/>
                <a:cs typeface="Libre Baskerville"/>
                <a:sym typeface="Libre Baskerville"/>
              </a:rPr>
              <a:t>Spring</a:t>
            </a:r>
            <a:r>
              <a:rPr lang="en-US" sz="1800" b="1" i="0" u="none" strike="noStrike" cap="none">
                <a:solidFill>
                  <a:srgbClr val="000000"/>
                </a:solidFill>
                <a:latin typeface="Libre Baskerville"/>
                <a:ea typeface="Libre Baskerville"/>
                <a:cs typeface="Libre Baskerville"/>
                <a:sym typeface="Libre Baskerville"/>
              </a:rPr>
              <a:t> 201</a:t>
            </a:r>
            <a:r>
              <a:rPr lang="en-US" sz="1800" b="1">
                <a:solidFill>
                  <a:srgbClr val="000000"/>
                </a:solidFill>
                <a:latin typeface="Libre Baskerville"/>
                <a:ea typeface="Libre Baskerville"/>
                <a:cs typeface="Libre Baskerville"/>
                <a:sym typeface="Libre Baskerville"/>
              </a:rPr>
              <a:t>6</a:t>
            </a:r>
          </a:p>
          <a:p>
            <a:pPr marL="0" marR="0" lvl="0" indent="0" algn="l" rtl="0">
              <a:spcBef>
                <a:spcPts val="600"/>
              </a:spcBef>
              <a:spcAft>
                <a:spcPts val="0"/>
              </a:spcAft>
              <a:buClr>
                <a:schemeClr val="accent1"/>
              </a:buClr>
              <a:buSzPct val="25000"/>
              <a:buFont typeface="Noto Sans Symbols"/>
              <a:buNone/>
            </a:pPr>
            <a:r>
              <a:rPr lang="en-US" sz="1800" b="1" i="0" u="none" strike="noStrike" cap="none">
                <a:solidFill>
                  <a:schemeClr val="dk2"/>
                </a:solidFill>
                <a:latin typeface="Libre Baskerville"/>
                <a:ea typeface="Libre Baskerville"/>
                <a:cs typeface="Libre Baskerville"/>
                <a:sym typeface="Libre Baskerville"/>
              </a:rPr>
              <a:t>Kathy Haule, </a:t>
            </a:r>
            <a:r>
              <a:rPr lang="en-US" sz="1800" b="1" i="0" u="sng" strike="noStrike" cap="none">
                <a:solidFill>
                  <a:schemeClr val="dk2"/>
                </a:solidFill>
                <a:latin typeface="Libre Baskerville"/>
                <a:ea typeface="Libre Baskerville"/>
                <a:cs typeface="Libre Baskerville"/>
                <a:sym typeface="Libre Baskerville"/>
              </a:rPr>
              <a:t>haulek@lisd.ne</a:t>
            </a:r>
            <a:r>
              <a:rPr lang="en-US" sz="1800" b="1" i="0" u="none" strike="noStrike" cap="none">
                <a:solidFill>
                  <a:schemeClr val="dk2"/>
                </a:solidFill>
                <a:latin typeface="Libre Baskerville"/>
                <a:ea typeface="Libre Baskerville"/>
                <a:cs typeface="Libre Baskerville"/>
                <a:sym typeface="Libre Baskerville"/>
              </a:rPr>
              <a:t>t</a:t>
            </a:r>
          </a:p>
          <a:p>
            <a:pPr marL="0" marR="0" lvl="0" indent="0" algn="l" rtl="0">
              <a:spcBef>
                <a:spcPts val="600"/>
              </a:spcBef>
              <a:spcAft>
                <a:spcPts val="0"/>
              </a:spcAft>
              <a:buClr>
                <a:schemeClr val="accent1"/>
              </a:buClr>
              <a:buSzPct val="25000"/>
              <a:buFont typeface="Noto Sans Symbols"/>
              <a:buNone/>
            </a:pPr>
            <a:endParaRPr sz="1800" b="1" i="0" u="none" strike="noStrike" cap="none">
              <a:solidFill>
                <a:schemeClr val="dk2"/>
              </a:solidFill>
              <a:latin typeface="Libre Baskerville"/>
              <a:ea typeface="Libre Baskerville"/>
              <a:cs typeface="Libre Baskerville"/>
              <a:sym typeface="Libre Baskerville"/>
            </a:endParaRPr>
          </a:p>
          <a:p>
            <a:pPr marL="0" marR="0" lvl="0" indent="0" algn="l" rtl="0">
              <a:spcBef>
                <a:spcPts val="600"/>
              </a:spcBef>
              <a:buClr>
                <a:schemeClr val="accent1"/>
              </a:buClr>
              <a:buSzPct val="25000"/>
              <a:buFont typeface="Noto Sans Symbols"/>
              <a:buNone/>
            </a:pPr>
            <a:endParaRPr sz="1800" b="1" i="0" u="none" strike="noStrike" cap="none">
              <a:solidFill>
                <a:schemeClr val="dk2"/>
              </a:solidFill>
              <a:latin typeface="Libre Baskerville"/>
              <a:ea typeface="Libre Baskerville"/>
              <a:cs typeface="Libre Baskerville"/>
              <a:sym typeface="Libre Baskerville"/>
            </a:endParaRPr>
          </a:p>
        </p:txBody>
      </p:sp>
      <p:pic>
        <p:nvPicPr>
          <p:cNvPr id="71" name="Shape 71"/>
          <p:cNvPicPr preferRelativeResize="0"/>
          <p:nvPr/>
        </p:nvPicPr>
        <p:blipFill rotWithShape="1">
          <a:blip r:embed="rId3">
            <a:alphaModFix/>
          </a:blip>
          <a:srcRect/>
          <a:stretch/>
        </p:blipFill>
        <p:spPr>
          <a:xfrm rot="10800000">
            <a:off x="4800599" y="3581399"/>
            <a:ext cx="3959878" cy="2957687"/>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Getting the day started</a:t>
            </a:r>
          </a:p>
        </p:txBody>
      </p:sp>
      <p:pic>
        <p:nvPicPr>
          <p:cNvPr id="158" name="Shape 158"/>
          <p:cNvPicPr preferRelativeResize="0">
            <a:picLocks noGrp="1"/>
          </p:cNvPicPr>
          <p:nvPr>
            <p:ph type="body" idx="1"/>
          </p:nvPr>
        </p:nvPicPr>
        <p:blipFill rotWithShape="1">
          <a:blip r:embed="rId3">
            <a:alphaModFix/>
          </a:blip>
          <a:srcRect/>
          <a:stretch/>
        </p:blipFill>
        <p:spPr>
          <a:xfrm>
            <a:off x="609600" y="1600200"/>
            <a:ext cx="4896951" cy="3657600"/>
          </a:xfrm>
          <a:prstGeom prst="rect">
            <a:avLst/>
          </a:prstGeom>
          <a:noFill/>
          <a:ln>
            <a:noFill/>
          </a:ln>
        </p:spPr>
      </p:pic>
      <p:pic>
        <p:nvPicPr>
          <p:cNvPr id="159" name="Shape 159"/>
          <p:cNvPicPr preferRelativeResize="0"/>
          <p:nvPr/>
        </p:nvPicPr>
        <p:blipFill rotWithShape="1">
          <a:blip r:embed="rId4">
            <a:alphaModFix/>
          </a:blip>
          <a:srcRect/>
          <a:stretch/>
        </p:blipFill>
        <p:spPr>
          <a:xfrm>
            <a:off x="5943600" y="1600200"/>
            <a:ext cx="2731911" cy="3657600"/>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A typical day in the kindergarten classroom</a:t>
            </a:r>
          </a:p>
        </p:txBody>
      </p:sp>
      <p:sp>
        <p:nvSpPr>
          <p:cNvPr id="166" name="Shape 166"/>
          <p:cNvSpPr txBox="1">
            <a:spLocks noGrp="1"/>
          </p:cNvSpPr>
          <p:nvPr>
            <p:ph type="body" idx="1"/>
          </p:nvPr>
        </p:nvSpPr>
        <p:spPr>
          <a:xfrm>
            <a:off x="457200" y="1600200"/>
            <a:ext cx="7467600" cy="4873751"/>
          </a:xfrm>
          <a:prstGeom prst="rect">
            <a:avLst/>
          </a:prstGeom>
          <a:noFill/>
          <a:ln>
            <a:noFill/>
          </a:ln>
        </p:spPr>
        <p:txBody>
          <a:bodyPr lIns="91425" tIns="45700" rIns="91425" bIns="45700" anchor="t" anchorCtr="0">
            <a:noAutofit/>
          </a:bodyPr>
          <a:lstStyle/>
          <a:p>
            <a:pPr marL="274320" marR="0" lvl="0" indent="-274320" algn="l" rtl="0">
              <a:spcBef>
                <a:spcPts val="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Language Arts/ Social Studies</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Math</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Science</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Specials</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Lunch</a:t>
            </a:r>
          </a:p>
          <a:p>
            <a:pPr marL="274320" marR="0" lvl="0" indent="-274320" algn="l" rtl="0">
              <a:spcBef>
                <a:spcPts val="600"/>
              </a:spcBef>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Recess</a:t>
            </a:r>
          </a:p>
        </p:txBody>
      </p:sp>
      <p:pic>
        <p:nvPicPr>
          <p:cNvPr id="167" name="Shape 167"/>
          <p:cNvPicPr preferRelativeResize="0"/>
          <p:nvPr/>
        </p:nvPicPr>
        <p:blipFill rotWithShape="1">
          <a:blip r:embed="rId3">
            <a:alphaModFix/>
          </a:blip>
          <a:srcRect/>
          <a:stretch/>
        </p:blipFill>
        <p:spPr>
          <a:xfrm>
            <a:off x="3429000" y="2590800"/>
            <a:ext cx="4368799" cy="3276600"/>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457200" y="0"/>
            <a:ext cx="7467600" cy="11430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Language Arts/Social Studies</a:t>
            </a:r>
          </a:p>
        </p:txBody>
      </p:sp>
      <p:cxnSp>
        <p:nvCxnSpPr>
          <p:cNvPr id="174" name="Shape 174"/>
          <p:cNvCxnSpPr/>
          <p:nvPr/>
        </p:nvCxnSpPr>
        <p:spPr>
          <a:xfrm>
            <a:off x="3124200" y="2971800"/>
            <a:ext cx="1752600" cy="1587"/>
          </a:xfrm>
          <a:prstGeom prst="straightConnector1">
            <a:avLst/>
          </a:prstGeom>
          <a:noFill/>
          <a:ln w="57150" cap="flat" cmpd="sng">
            <a:solidFill>
              <a:srgbClr val="FF6803"/>
            </a:solidFill>
            <a:prstDash val="solid"/>
            <a:round/>
            <a:headEnd type="none" w="med" len="med"/>
            <a:tailEnd type="stealth" w="lg" len="lg"/>
          </a:ln>
        </p:spPr>
      </p:cxnSp>
      <p:pic>
        <p:nvPicPr>
          <p:cNvPr id="175" name="Shape 175"/>
          <p:cNvPicPr preferRelativeResize="0"/>
          <p:nvPr/>
        </p:nvPicPr>
        <p:blipFill rotWithShape="1">
          <a:blip r:embed="rId3">
            <a:alphaModFix/>
          </a:blip>
          <a:srcRect/>
          <a:stretch/>
        </p:blipFill>
        <p:spPr>
          <a:xfrm>
            <a:off x="990600" y="1371600"/>
            <a:ext cx="5892799" cy="4419599"/>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a:stretch/>
        </p:blipFill>
        <p:spPr>
          <a:xfrm>
            <a:off x="4800600" y="3676650"/>
            <a:ext cx="3809999" cy="2857499"/>
          </a:xfrm>
          <a:prstGeom prst="rect">
            <a:avLst/>
          </a:prstGeom>
          <a:noFill/>
          <a:ln>
            <a:noFill/>
          </a:ln>
        </p:spPr>
      </p:pic>
      <p:pic>
        <p:nvPicPr>
          <p:cNvPr id="182" name="Shape 182"/>
          <p:cNvPicPr preferRelativeResize="0"/>
          <p:nvPr/>
        </p:nvPicPr>
        <p:blipFill rotWithShape="1">
          <a:blip r:embed="rId4">
            <a:alphaModFix/>
          </a:blip>
          <a:srcRect/>
          <a:stretch/>
        </p:blipFill>
        <p:spPr>
          <a:xfrm>
            <a:off x="4876800" y="457200"/>
            <a:ext cx="3682999" cy="2762250"/>
          </a:xfrm>
          <a:prstGeom prst="rect">
            <a:avLst/>
          </a:prstGeom>
          <a:noFill/>
          <a:ln>
            <a:noFill/>
          </a:ln>
        </p:spPr>
      </p:pic>
      <p:pic>
        <p:nvPicPr>
          <p:cNvPr id="183" name="Shape 183"/>
          <p:cNvPicPr preferRelativeResize="0"/>
          <p:nvPr/>
        </p:nvPicPr>
        <p:blipFill rotWithShape="1">
          <a:blip r:embed="rId5">
            <a:alphaModFix/>
          </a:blip>
          <a:srcRect/>
          <a:stretch/>
        </p:blipFill>
        <p:spPr>
          <a:xfrm>
            <a:off x="685800" y="457200"/>
            <a:ext cx="3733800" cy="2800349"/>
          </a:xfrm>
          <a:prstGeom prst="rect">
            <a:avLst/>
          </a:prstGeom>
          <a:noFill/>
          <a:ln>
            <a:noFill/>
          </a:ln>
        </p:spPr>
      </p:pic>
      <p:pic>
        <p:nvPicPr>
          <p:cNvPr id="184" name="Shape 184"/>
          <p:cNvPicPr preferRelativeResize="0">
            <a:picLocks noGrp="1"/>
          </p:cNvPicPr>
          <p:nvPr>
            <p:ph type="body" idx="1"/>
          </p:nvPr>
        </p:nvPicPr>
        <p:blipFill rotWithShape="1">
          <a:blip r:embed="rId6">
            <a:alphaModFix/>
          </a:blip>
          <a:srcRect/>
          <a:stretch/>
        </p:blipFill>
        <p:spPr>
          <a:xfrm>
            <a:off x="685800" y="3810000"/>
            <a:ext cx="3759199" cy="2819400"/>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Language Arts/ Social Studies</a:t>
            </a:r>
          </a:p>
        </p:txBody>
      </p:sp>
      <p:sp>
        <p:nvSpPr>
          <p:cNvPr id="191" name="Shape 191"/>
          <p:cNvSpPr txBox="1">
            <a:spLocks noGrp="1"/>
          </p:cNvSpPr>
          <p:nvPr>
            <p:ph type="body" idx="1"/>
          </p:nvPr>
        </p:nvSpPr>
        <p:spPr>
          <a:xfrm>
            <a:off x="457200" y="1600200"/>
            <a:ext cx="7467600" cy="4873751"/>
          </a:xfrm>
          <a:prstGeom prst="rect">
            <a:avLst/>
          </a:prstGeom>
          <a:noFill/>
          <a:ln>
            <a:noFill/>
          </a:ln>
        </p:spPr>
        <p:txBody>
          <a:bodyPr lIns="91425" tIns="45700" rIns="91425" bIns="45700" anchor="t" anchorCtr="0">
            <a:noAutofit/>
          </a:bodyPr>
          <a:lstStyle/>
          <a:p>
            <a:pPr marL="274320" marR="0" lvl="0" indent="-274320" algn="l" rtl="0">
              <a:spcBef>
                <a:spcPts val="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Writing Workshop</a:t>
            </a:r>
          </a:p>
          <a:p>
            <a:pPr marL="640080" marR="0" lvl="1" indent="-284480" algn="l" rtl="0">
              <a:spcBef>
                <a:spcPts val="420"/>
              </a:spcBef>
              <a:spcAft>
                <a:spcPts val="0"/>
              </a:spcAft>
              <a:buClr>
                <a:schemeClr val="accent1"/>
              </a:buClr>
              <a:buSzPct val="79999"/>
              <a:buFont typeface="Noto Sans Symbols"/>
              <a:buChar char="●"/>
            </a:pPr>
            <a:r>
              <a:rPr lang="en-US" sz="2100" b="0" i="0" u="none" strike="noStrike" cap="none">
                <a:solidFill>
                  <a:schemeClr val="dk1"/>
                </a:solidFill>
                <a:latin typeface="Libre Baskerville"/>
                <a:ea typeface="Libre Baskerville"/>
                <a:cs typeface="Libre Baskerville"/>
                <a:sym typeface="Libre Baskerville"/>
              </a:rPr>
              <a:t>Teacher models</a:t>
            </a:r>
          </a:p>
          <a:p>
            <a:pPr marL="640080" marR="0" lvl="1" indent="-284480" algn="l" rtl="0">
              <a:spcBef>
                <a:spcPts val="420"/>
              </a:spcBef>
              <a:spcAft>
                <a:spcPts val="0"/>
              </a:spcAft>
              <a:buClr>
                <a:schemeClr val="accent1"/>
              </a:buClr>
              <a:buSzPct val="79999"/>
              <a:buFont typeface="Noto Sans Symbols"/>
              <a:buChar char="●"/>
            </a:pPr>
            <a:r>
              <a:rPr lang="en-US" sz="2100" b="0" i="0" u="none" strike="noStrike" cap="none">
                <a:solidFill>
                  <a:schemeClr val="dk1"/>
                </a:solidFill>
                <a:latin typeface="Libre Baskerville"/>
                <a:ea typeface="Libre Baskerville"/>
                <a:cs typeface="Libre Baskerville"/>
                <a:sym typeface="Libre Baskerville"/>
              </a:rPr>
              <a:t>Shared writing</a:t>
            </a:r>
          </a:p>
          <a:p>
            <a:pPr marL="640080" marR="0" lvl="1" indent="-284480" algn="l" rtl="0">
              <a:spcBef>
                <a:spcPts val="420"/>
              </a:spcBef>
              <a:buClr>
                <a:schemeClr val="accent1"/>
              </a:buClr>
              <a:buSzPct val="79999"/>
              <a:buFont typeface="Noto Sans Symbols"/>
              <a:buChar char="●"/>
            </a:pPr>
            <a:r>
              <a:rPr lang="en-US" sz="2100" b="0" i="0" u="none" strike="noStrike" cap="none">
                <a:solidFill>
                  <a:schemeClr val="dk1"/>
                </a:solidFill>
                <a:latin typeface="Libre Baskerville"/>
                <a:ea typeface="Libre Baskerville"/>
                <a:cs typeface="Libre Baskerville"/>
                <a:sym typeface="Libre Baskerville"/>
              </a:rPr>
              <a:t>Independent</a:t>
            </a:r>
          </a:p>
        </p:txBody>
      </p:sp>
      <p:pic>
        <p:nvPicPr>
          <p:cNvPr id="192" name="Shape 192"/>
          <p:cNvPicPr preferRelativeResize="0"/>
          <p:nvPr/>
        </p:nvPicPr>
        <p:blipFill rotWithShape="1">
          <a:blip r:embed="rId3">
            <a:alphaModFix/>
          </a:blip>
          <a:srcRect/>
          <a:stretch/>
        </p:blipFill>
        <p:spPr>
          <a:xfrm>
            <a:off x="1066800" y="3276600"/>
            <a:ext cx="2209799" cy="2835909"/>
          </a:xfrm>
          <a:prstGeom prst="rect">
            <a:avLst/>
          </a:prstGeom>
          <a:noFill/>
          <a:ln>
            <a:noFill/>
          </a:ln>
        </p:spPr>
      </p:pic>
      <p:pic>
        <p:nvPicPr>
          <p:cNvPr id="193" name="Shape 193"/>
          <p:cNvPicPr preferRelativeResize="0"/>
          <p:nvPr/>
        </p:nvPicPr>
        <p:blipFill rotWithShape="1">
          <a:blip r:embed="rId4">
            <a:alphaModFix/>
          </a:blip>
          <a:srcRect/>
          <a:stretch/>
        </p:blipFill>
        <p:spPr>
          <a:xfrm rot="10800000">
            <a:off x="4267199" y="2057398"/>
            <a:ext cx="4070718" cy="3057878"/>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txBox="1">
            <a:spLocks noGrp="1"/>
          </p:cNvSpPr>
          <p:nvPr>
            <p:ph type="title"/>
          </p:nvPr>
        </p:nvSpPr>
        <p:spPr>
          <a:xfrm>
            <a:off x="533400" y="228600"/>
            <a:ext cx="7467600" cy="808037"/>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Math</a:t>
            </a:r>
          </a:p>
        </p:txBody>
      </p:sp>
      <p:sp>
        <p:nvSpPr>
          <p:cNvPr id="200" name="Shape 200"/>
          <p:cNvSpPr txBox="1">
            <a:spLocks noGrp="1"/>
          </p:cNvSpPr>
          <p:nvPr>
            <p:ph type="body" idx="1"/>
          </p:nvPr>
        </p:nvSpPr>
        <p:spPr>
          <a:xfrm>
            <a:off x="533400" y="1143000"/>
            <a:ext cx="7467600" cy="4873751"/>
          </a:xfrm>
          <a:prstGeom prst="rect">
            <a:avLst/>
          </a:prstGeom>
          <a:noFill/>
          <a:ln>
            <a:noFill/>
          </a:ln>
        </p:spPr>
        <p:txBody>
          <a:bodyPr lIns="91425" tIns="45700" rIns="91425" bIns="45700" anchor="t" anchorCtr="0">
            <a:noAutofit/>
          </a:bodyPr>
          <a:lstStyle/>
          <a:p>
            <a:pPr marL="274320" marR="0" lvl="0" indent="-274320" algn="l" rtl="0">
              <a:spcBef>
                <a:spcPts val="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Number Concepts and Patterns</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Measurement </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Geometry</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Problem Solving Strategies</a:t>
            </a:r>
          </a:p>
          <a:p>
            <a:pPr marL="274320" marR="0" lvl="0" indent="-274320" algn="l" rtl="0">
              <a:spcBef>
                <a:spcPts val="600"/>
              </a:spcBef>
              <a:buClr>
                <a:schemeClr val="accent1"/>
              </a:buClr>
              <a:buSzPct val="70000"/>
              <a:buFont typeface="Noto Sans Symbols"/>
              <a:buNone/>
            </a:pPr>
            <a:endParaRPr sz="2400" b="0" i="0" u="none" strike="noStrike" cap="none">
              <a:solidFill>
                <a:schemeClr val="dk1"/>
              </a:solidFill>
              <a:latin typeface="Libre Baskerville"/>
              <a:ea typeface="Libre Baskerville"/>
              <a:cs typeface="Libre Baskerville"/>
              <a:sym typeface="Libre Baskerville"/>
            </a:endParaRPr>
          </a:p>
        </p:txBody>
      </p:sp>
      <p:pic>
        <p:nvPicPr>
          <p:cNvPr id="201" name="Shape 201"/>
          <p:cNvPicPr preferRelativeResize="0"/>
          <p:nvPr/>
        </p:nvPicPr>
        <p:blipFill rotWithShape="1">
          <a:blip r:embed="rId3">
            <a:alphaModFix/>
          </a:blip>
          <a:srcRect/>
          <a:stretch/>
        </p:blipFill>
        <p:spPr>
          <a:xfrm>
            <a:off x="4343400" y="4343400"/>
            <a:ext cx="2971799" cy="2057400"/>
          </a:xfrm>
          <a:prstGeom prst="rect">
            <a:avLst/>
          </a:prstGeom>
          <a:noFill/>
          <a:ln>
            <a:noFill/>
          </a:ln>
        </p:spPr>
      </p:pic>
      <p:pic>
        <p:nvPicPr>
          <p:cNvPr id="202" name="Shape 202"/>
          <p:cNvPicPr preferRelativeResize="0"/>
          <p:nvPr/>
        </p:nvPicPr>
        <p:blipFill rotWithShape="1">
          <a:blip r:embed="rId4">
            <a:alphaModFix/>
          </a:blip>
          <a:srcRect/>
          <a:stretch/>
        </p:blipFill>
        <p:spPr>
          <a:xfrm>
            <a:off x="838200" y="3352800"/>
            <a:ext cx="3200398" cy="2463338"/>
          </a:xfrm>
          <a:prstGeom prst="rect">
            <a:avLst/>
          </a:prstGeom>
          <a:noFill/>
          <a:ln>
            <a:noFill/>
          </a:ln>
        </p:spPr>
      </p:pic>
      <p:pic>
        <p:nvPicPr>
          <p:cNvPr id="203" name="Shape 203"/>
          <p:cNvPicPr preferRelativeResize="0"/>
          <p:nvPr/>
        </p:nvPicPr>
        <p:blipFill rotWithShape="1">
          <a:blip r:embed="rId5">
            <a:alphaModFix/>
          </a:blip>
          <a:srcRect/>
          <a:stretch/>
        </p:blipFill>
        <p:spPr>
          <a:xfrm>
            <a:off x="5486400" y="1727717"/>
            <a:ext cx="2836127" cy="2373086"/>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Science</a:t>
            </a:r>
          </a:p>
        </p:txBody>
      </p:sp>
      <p:sp>
        <p:nvSpPr>
          <p:cNvPr id="210" name="Shape 210"/>
          <p:cNvSpPr txBox="1">
            <a:spLocks noGrp="1"/>
          </p:cNvSpPr>
          <p:nvPr>
            <p:ph type="body" idx="1"/>
          </p:nvPr>
        </p:nvSpPr>
        <p:spPr>
          <a:xfrm>
            <a:off x="457200" y="1600200"/>
            <a:ext cx="7467600" cy="4873751"/>
          </a:xfrm>
          <a:prstGeom prst="rect">
            <a:avLst/>
          </a:prstGeom>
          <a:noFill/>
          <a:ln>
            <a:noFill/>
          </a:ln>
        </p:spPr>
        <p:txBody>
          <a:bodyPr lIns="91425" tIns="45700" rIns="91425" bIns="45700" anchor="t" anchorCtr="0">
            <a:noAutofit/>
          </a:bodyPr>
          <a:lstStyle/>
          <a:p>
            <a:pPr marL="274320" marR="0" lvl="0" indent="-274320" algn="l" rtl="0">
              <a:spcBef>
                <a:spcPts val="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Observation and Communication</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Rocks</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Plants</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Heat/Light/ Sound</a:t>
            </a:r>
          </a:p>
          <a:p>
            <a:pPr marL="274320" marR="0" lvl="0" indent="-274320" algn="l" rtl="0">
              <a:spcBef>
                <a:spcPts val="600"/>
              </a:spcBef>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Motion and Magnets</a:t>
            </a:r>
          </a:p>
        </p:txBody>
      </p:sp>
      <p:pic>
        <p:nvPicPr>
          <p:cNvPr id="211" name="Shape 211"/>
          <p:cNvPicPr preferRelativeResize="0"/>
          <p:nvPr/>
        </p:nvPicPr>
        <p:blipFill rotWithShape="1">
          <a:blip r:embed="rId3">
            <a:alphaModFix/>
          </a:blip>
          <a:srcRect/>
          <a:stretch/>
        </p:blipFill>
        <p:spPr>
          <a:xfrm>
            <a:off x="5608673" y="2133600"/>
            <a:ext cx="3103526" cy="2819400"/>
          </a:xfrm>
          <a:prstGeom prst="rect">
            <a:avLst/>
          </a:prstGeom>
          <a:noFill/>
          <a:ln>
            <a:noFill/>
          </a:ln>
        </p:spPr>
      </p:pic>
      <p:pic>
        <p:nvPicPr>
          <p:cNvPr id="212" name="Shape 212"/>
          <p:cNvPicPr preferRelativeResize="0"/>
          <p:nvPr/>
        </p:nvPicPr>
        <p:blipFill rotWithShape="1">
          <a:blip r:embed="rId4">
            <a:alphaModFix/>
          </a:blip>
          <a:srcRect/>
          <a:stretch/>
        </p:blipFill>
        <p:spPr>
          <a:xfrm>
            <a:off x="762000" y="3962400"/>
            <a:ext cx="4267199" cy="2577353"/>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Centers</a:t>
            </a:r>
          </a:p>
        </p:txBody>
      </p:sp>
      <p:sp>
        <p:nvSpPr>
          <p:cNvPr id="219" name="Shape 219"/>
          <p:cNvSpPr txBox="1">
            <a:spLocks noGrp="1"/>
          </p:cNvSpPr>
          <p:nvPr>
            <p:ph type="body" idx="1"/>
          </p:nvPr>
        </p:nvSpPr>
        <p:spPr>
          <a:xfrm>
            <a:off x="533400" y="1524000"/>
            <a:ext cx="4267199" cy="4495800"/>
          </a:xfrm>
          <a:prstGeom prst="rect">
            <a:avLst/>
          </a:prstGeom>
          <a:noFill/>
          <a:ln>
            <a:noFill/>
          </a:ln>
        </p:spPr>
        <p:txBody>
          <a:bodyPr lIns="91425" tIns="45700" rIns="91425" bIns="45700" anchor="t" anchorCtr="0">
            <a:noAutofit/>
          </a:bodyPr>
          <a:lstStyle/>
          <a:p>
            <a:pPr marL="274320" marR="0" lvl="0" indent="-274320" algn="l" rtl="0">
              <a:spcBef>
                <a:spcPts val="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Opportunities for children to learn through activities of choice</a:t>
            </a:r>
          </a:p>
          <a:p>
            <a:pPr marL="274320" marR="0" lvl="0" indent="-274320" algn="l" rtl="0">
              <a:spcBef>
                <a:spcPts val="600"/>
              </a:spcBef>
              <a:buClr>
                <a:schemeClr val="accent1"/>
              </a:buClr>
              <a:buSzPct val="70000"/>
              <a:buFont typeface="Noto Sans Symbols"/>
              <a:buNone/>
            </a:pPr>
            <a:endParaRPr sz="2400" b="0" i="0" u="none" strike="noStrike" cap="none">
              <a:solidFill>
                <a:schemeClr val="dk1"/>
              </a:solidFill>
              <a:latin typeface="Libre Baskerville"/>
              <a:ea typeface="Libre Baskerville"/>
              <a:cs typeface="Libre Baskerville"/>
              <a:sym typeface="Libre Baskerville"/>
            </a:endParaRPr>
          </a:p>
        </p:txBody>
      </p:sp>
      <p:pic>
        <p:nvPicPr>
          <p:cNvPr id="220" name="Shape 220"/>
          <p:cNvPicPr preferRelativeResize="0"/>
          <p:nvPr/>
        </p:nvPicPr>
        <p:blipFill rotWithShape="1">
          <a:blip r:embed="rId3">
            <a:alphaModFix/>
          </a:blip>
          <a:srcRect/>
          <a:stretch/>
        </p:blipFill>
        <p:spPr>
          <a:xfrm>
            <a:off x="4953001" y="1524000"/>
            <a:ext cx="3124199" cy="4166571"/>
          </a:xfrm>
          <a:prstGeom prst="rect">
            <a:avLst/>
          </a:prstGeom>
          <a:noFill/>
          <a:ln>
            <a:noFill/>
          </a:ln>
        </p:spPr>
      </p:pic>
      <p:pic>
        <p:nvPicPr>
          <p:cNvPr id="221" name="Shape 221"/>
          <p:cNvPicPr preferRelativeResize="0"/>
          <p:nvPr/>
        </p:nvPicPr>
        <p:blipFill rotWithShape="1">
          <a:blip r:embed="rId4">
            <a:alphaModFix/>
          </a:blip>
          <a:srcRect/>
          <a:stretch/>
        </p:blipFill>
        <p:spPr>
          <a:xfrm>
            <a:off x="1143000" y="3352800"/>
            <a:ext cx="3505200" cy="2362200"/>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Shape 227"/>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SUPPORT LEARNING IN ALL AREAS</a:t>
            </a:r>
          </a:p>
        </p:txBody>
      </p:sp>
      <p:sp>
        <p:nvSpPr>
          <p:cNvPr id="228" name="Shape 228"/>
          <p:cNvSpPr txBox="1">
            <a:spLocks noGrp="1"/>
          </p:cNvSpPr>
          <p:nvPr>
            <p:ph type="body" idx="1"/>
          </p:nvPr>
        </p:nvSpPr>
        <p:spPr>
          <a:xfrm>
            <a:off x="457200" y="1600200"/>
            <a:ext cx="7467600" cy="4873751"/>
          </a:xfrm>
          <a:prstGeom prst="rect">
            <a:avLst/>
          </a:prstGeom>
          <a:noFill/>
          <a:ln>
            <a:noFill/>
          </a:ln>
        </p:spPr>
        <p:txBody>
          <a:bodyPr lIns="91425" tIns="45700" rIns="91425" bIns="45700" anchor="t" anchorCtr="0">
            <a:noAutofit/>
          </a:bodyPr>
          <a:lstStyle/>
          <a:p>
            <a:pPr marL="274320" marR="0" lvl="0" indent="-274320" algn="l" rtl="0">
              <a:spcBef>
                <a:spcPts val="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Looks like “play”, but is how they explore their curiosities and creativity, learn to solve problems and work with others</a:t>
            </a:r>
          </a:p>
          <a:p>
            <a:pPr marL="274320" marR="0" lvl="0" indent="-274320" algn="l" rtl="0">
              <a:spcBef>
                <a:spcPts val="600"/>
              </a:spcBef>
              <a:buClr>
                <a:schemeClr val="accent1"/>
              </a:buClr>
              <a:buSzPct val="70000"/>
              <a:buFont typeface="Noto Sans Symbols"/>
              <a:buNone/>
            </a:pPr>
            <a:endParaRPr sz="2400" b="0" i="0" u="none" strike="noStrike" cap="none">
              <a:solidFill>
                <a:schemeClr val="dk1"/>
              </a:solidFill>
              <a:latin typeface="Libre Baskerville"/>
              <a:ea typeface="Libre Baskerville"/>
              <a:cs typeface="Libre Baskerville"/>
              <a:sym typeface="Libre Baskerville"/>
            </a:endParaRPr>
          </a:p>
        </p:txBody>
      </p:sp>
      <p:pic>
        <p:nvPicPr>
          <p:cNvPr id="229" name="Shape 229"/>
          <p:cNvPicPr preferRelativeResize="0"/>
          <p:nvPr/>
        </p:nvPicPr>
        <p:blipFill rotWithShape="1">
          <a:blip r:embed="rId3">
            <a:alphaModFix/>
          </a:blip>
          <a:srcRect/>
          <a:stretch/>
        </p:blipFill>
        <p:spPr>
          <a:xfrm>
            <a:off x="2819400" y="3048000"/>
            <a:ext cx="3962399" cy="2971799"/>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Shape 143"/>
          <p:cNvPicPr preferRelativeResize="0">
            <a:picLocks noGrp="1"/>
          </p:cNvPicPr>
          <p:nvPr>
            <p:ph type="body" idx="1"/>
          </p:nvPr>
        </p:nvPicPr>
        <p:blipFill rotWithShape="1">
          <a:blip r:embed="rId3">
            <a:alphaModFix/>
          </a:blip>
          <a:srcRect t="4144" b="4143"/>
          <a:stretch/>
        </p:blipFill>
        <p:spPr>
          <a:xfrm>
            <a:off x="457200" y="304800"/>
            <a:ext cx="6172199" cy="5562600"/>
          </a:xfrm>
          <a:prstGeom prst="rect">
            <a:avLst/>
          </a:prstGeom>
          <a:noFill/>
          <a:ln>
            <a:noFill/>
          </a:ln>
        </p:spPr>
      </p:pic>
      <p:sp>
        <p:nvSpPr>
          <p:cNvPr id="144" name="Shape 144"/>
          <p:cNvSpPr txBox="1"/>
          <p:nvPr/>
        </p:nvSpPr>
        <p:spPr>
          <a:xfrm>
            <a:off x="6629400" y="304800"/>
            <a:ext cx="2057400" cy="469264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a:solidFill>
                  <a:srgbClr val="262626"/>
                </a:solidFill>
                <a:latin typeface="Arial"/>
                <a:ea typeface="Arial"/>
                <a:cs typeface="Arial"/>
                <a:sym typeface="Arial"/>
              </a:rPr>
              <a:t> </a:t>
            </a:r>
          </a:p>
          <a:p>
            <a:pPr marL="0" marR="0" lvl="0" indent="0" algn="l" rtl="0">
              <a:spcBef>
                <a:spcPts val="0"/>
              </a:spcBef>
              <a:spcAft>
                <a:spcPts val="0"/>
              </a:spcAft>
              <a:buSzPct val="25000"/>
              <a:buNone/>
            </a:pPr>
            <a:r>
              <a:rPr lang="en-US" sz="1800">
                <a:solidFill>
                  <a:srgbClr val="262626"/>
                </a:solidFill>
                <a:latin typeface="Arial"/>
                <a:ea typeface="Arial"/>
                <a:cs typeface="Arial"/>
                <a:sym typeface="Arial"/>
              </a:rPr>
              <a:t>Play is often talked about as if it were a relief from serious learning.  But for children, play is serious learning.  </a:t>
            </a:r>
          </a:p>
          <a:p>
            <a:pPr marL="0" marR="0" lvl="0" indent="0" algn="l" rtl="0">
              <a:spcBef>
                <a:spcPts val="0"/>
              </a:spcBef>
              <a:spcAft>
                <a:spcPts val="0"/>
              </a:spcAft>
              <a:buSzPct val="25000"/>
              <a:buNone/>
            </a:pPr>
            <a:r>
              <a:rPr lang="en-US" sz="1800">
                <a:solidFill>
                  <a:srgbClr val="262626"/>
                </a:solidFill>
                <a:latin typeface="Arial"/>
                <a:ea typeface="Arial"/>
                <a:cs typeface="Arial"/>
                <a:sym typeface="Arial"/>
              </a:rPr>
              <a:t>Play is really the </a:t>
            </a:r>
            <a:r>
              <a:rPr lang="en-US" sz="1800" i="1" u="sng">
                <a:solidFill>
                  <a:srgbClr val="262626"/>
                </a:solidFill>
                <a:latin typeface="Arial"/>
                <a:ea typeface="Arial"/>
                <a:cs typeface="Arial"/>
                <a:sym typeface="Arial"/>
              </a:rPr>
              <a:t>work</a:t>
            </a:r>
            <a:r>
              <a:rPr lang="en-US" sz="1800">
                <a:solidFill>
                  <a:srgbClr val="262626"/>
                </a:solidFill>
                <a:latin typeface="Arial"/>
                <a:ea typeface="Arial"/>
                <a:cs typeface="Arial"/>
                <a:sym typeface="Arial"/>
              </a:rPr>
              <a:t> of childhood.</a:t>
            </a:r>
          </a:p>
          <a:p>
            <a:pPr marL="0" marR="0" lvl="0" indent="0" algn="l" rtl="0">
              <a:spcBef>
                <a:spcPts val="0"/>
              </a:spcBef>
              <a:spcAft>
                <a:spcPts val="0"/>
              </a:spcAft>
              <a:buNone/>
            </a:pPr>
            <a:endParaRPr sz="1800">
              <a:solidFill>
                <a:srgbClr val="262626"/>
              </a:solidFill>
              <a:latin typeface="Arial"/>
              <a:ea typeface="Arial"/>
              <a:cs typeface="Arial"/>
              <a:sym typeface="Arial"/>
            </a:endParaRPr>
          </a:p>
          <a:p>
            <a:pPr marL="0" marR="0" lvl="0" indent="0" algn="r" rtl="0">
              <a:spcBef>
                <a:spcPts val="0"/>
              </a:spcBef>
              <a:spcAft>
                <a:spcPts val="0"/>
              </a:spcAft>
              <a:buSzPct val="25000"/>
              <a:buNone/>
            </a:pPr>
            <a:r>
              <a:rPr lang="en-US" sz="1800">
                <a:solidFill>
                  <a:srgbClr val="262626"/>
                </a:solidFill>
                <a:latin typeface="Arial"/>
                <a:ea typeface="Arial"/>
                <a:cs typeface="Arial"/>
                <a:sym typeface="Arial"/>
              </a:rPr>
              <a:t>Mr. Rogers</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Shape 76"/>
          <p:cNvSpPr txBox="1"/>
          <p:nvPr/>
        </p:nvSpPr>
        <p:spPr>
          <a:xfrm>
            <a:off x="152400" y="457200"/>
            <a:ext cx="8610599" cy="954106"/>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800" b="0" i="0" u="sng" strike="noStrike" cap="none" dirty="0">
                <a:solidFill>
                  <a:schemeClr val="hlink"/>
                </a:solidFill>
                <a:latin typeface="Arial"/>
                <a:ea typeface="Arial"/>
                <a:cs typeface="Arial"/>
                <a:sym typeface="Arial"/>
                <a:hlinkClick r:id="rId3"/>
              </a:rPr>
              <a:t>www.lisd.net</a:t>
            </a:r>
            <a:r>
              <a:rPr lang="en-US" sz="2800" b="0" i="0" u="none" strike="noStrike" cap="none" dirty="0">
                <a:solidFill>
                  <a:schemeClr val="dk1"/>
                </a:solidFill>
                <a:latin typeface="Arial"/>
                <a:ea typeface="Arial"/>
                <a:cs typeface="Arial"/>
                <a:sym typeface="Arial"/>
              </a:rPr>
              <a:t> </a:t>
            </a:r>
          </a:p>
          <a:p>
            <a:pPr marL="0" marR="0" lvl="0" indent="0" algn="ctr" rtl="0">
              <a:spcBef>
                <a:spcPts val="0"/>
              </a:spcBef>
              <a:spcAft>
                <a:spcPts val="0"/>
              </a:spcAft>
              <a:buSzPct val="25000"/>
              <a:buNone/>
            </a:pPr>
            <a:r>
              <a:rPr lang="en-US" sz="2800" b="0" i="0" u="none" strike="noStrike" cap="none" dirty="0">
                <a:solidFill>
                  <a:schemeClr val="dk1"/>
                </a:solidFill>
                <a:latin typeface="Arial"/>
                <a:ea typeface="Arial"/>
                <a:cs typeface="Arial"/>
                <a:sym typeface="Arial"/>
              </a:rPr>
              <a:t>(look under </a:t>
            </a:r>
            <a:r>
              <a:rPr lang="en-US" sz="2800" b="0" i="0" u="none" strike="noStrike" cap="none" dirty="0" smtClean="0">
                <a:solidFill>
                  <a:schemeClr val="dk1"/>
                </a:solidFill>
                <a:latin typeface="Arial"/>
                <a:ea typeface="Arial"/>
                <a:cs typeface="Arial"/>
                <a:sym typeface="Arial"/>
              </a:rPr>
              <a:t>Departments </a:t>
            </a:r>
            <a:r>
              <a:rPr lang="en-US" sz="2800" b="0" i="0" u="none" strike="noStrike" cap="none" dirty="0">
                <a:solidFill>
                  <a:schemeClr val="dk1"/>
                </a:solidFill>
                <a:latin typeface="Arial"/>
                <a:ea typeface="Arial"/>
                <a:cs typeface="Arial"/>
                <a:sym typeface="Arial"/>
              </a:rPr>
              <a:t>for Early Childhood page)</a:t>
            </a:r>
          </a:p>
        </p:txBody>
      </p:sp>
      <p:pic>
        <p:nvPicPr>
          <p:cNvPr id="77" name="Shape 77"/>
          <p:cNvPicPr preferRelativeResize="0"/>
          <p:nvPr/>
        </p:nvPicPr>
        <p:blipFill>
          <a:blip r:embed="rId4">
            <a:alphaModFix/>
          </a:blip>
          <a:stretch>
            <a:fillRect/>
          </a:stretch>
        </p:blipFill>
        <p:spPr>
          <a:xfrm>
            <a:off x="652837" y="1669762"/>
            <a:ext cx="7609725" cy="4280474"/>
          </a:xfrm>
          <a:prstGeom prst="rect">
            <a:avLst/>
          </a:prstGeom>
          <a:noFill/>
          <a:ln>
            <a:noFill/>
          </a:ln>
        </p:spPr>
      </p:pic>
      <p:cxnSp>
        <p:nvCxnSpPr>
          <p:cNvPr id="78" name="Shape 78"/>
          <p:cNvCxnSpPr/>
          <p:nvPr/>
        </p:nvCxnSpPr>
        <p:spPr>
          <a:xfrm flipH="1">
            <a:off x="4757374" y="3652475"/>
            <a:ext cx="3505200" cy="914400"/>
          </a:xfrm>
          <a:prstGeom prst="straightConnector1">
            <a:avLst/>
          </a:prstGeom>
          <a:noFill/>
          <a:ln w="76200" cap="flat" cmpd="sng">
            <a:solidFill>
              <a:srgbClr val="00B0F0"/>
            </a:solidFill>
            <a:prstDash val="solid"/>
            <a:round/>
            <a:headEnd type="none" w="med" len="med"/>
            <a:tailEnd type="stealth" w="lg" len="lg"/>
          </a:ln>
        </p:spPr>
      </p:cxn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THERE IS A REASON FOR PLAY!</a:t>
            </a:r>
          </a:p>
        </p:txBody>
      </p:sp>
      <p:pic>
        <p:nvPicPr>
          <p:cNvPr id="235" name="Shape 235"/>
          <p:cNvPicPr preferRelativeResize="0">
            <a:picLocks noGrp="1"/>
          </p:cNvPicPr>
          <p:nvPr>
            <p:ph type="body" idx="1"/>
          </p:nvPr>
        </p:nvPicPr>
        <p:blipFill rotWithShape="1">
          <a:blip r:embed="rId3">
            <a:alphaModFix/>
          </a:blip>
          <a:srcRect/>
          <a:stretch/>
        </p:blipFill>
        <p:spPr>
          <a:xfrm>
            <a:off x="1187500" y="2460650"/>
            <a:ext cx="2420099" cy="3657600"/>
          </a:xfrm>
          <a:prstGeom prst="rect">
            <a:avLst/>
          </a:prstGeom>
          <a:noFill/>
          <a:ln>
            <a:noFill/>
          </a:ln>
        </p:spPr>
      </p:pic>
      <p:pic>
        <p:nvPicPr>
          <p:cNvPr id="236" name="Shape 236"/>
          <p:cNvPicPr preferRelativeResize="0"/>
          <p:nvPr/>
        </p:nvPicPr>
        <p:blipFill rotWithShape="1">
          <a:blip r:embed="rId4">
            <a:alphaModFix/>
          </a:blip>
          <a:srcRect/>
          <a:stretch/>
        </p:blipFill>
        <p:spPr>
          <a:xfrm>
            <a:off x="4677150" y="1565100"/>
            <a:ext cx="3886200" cy="2590800"/>
          </a:xfrm>
          <a:prstGeom prst="rect">
            <a:avLst/>
          </a:prstGeom>
          <a:noFill/>
          <a:ln>
            <a:noFill/>
          </a:ln>
        </p:spPr>
      </p:pic>
      <p:pic>
        <p:nvPicPr>
          <p:cNvPr id="237" name="Shape 237"/>
          <p:cNvPicPr preferRelativeResize="0">
            <a:picLocks noGrp="1"/>
          </p:cNvPicPr>
          <p:nvPr>
            <p:ph type="body" idx="1"/>
          </p:nvPr>
        </p:nvPicPr>
        <p:blipFill rotWithShape="1">
          <a:blip r:embed="rId5">
            <a:alphaModFix/>
          </a:blip>
          <a:srcRect t="9055" b="9064"/>
          <a:stretch/>
        </p:blipFill>
        <p:spPr>
          <a:xfrm>
            <a:off x="4677150" y="4155900"/>
            <a:ext cx="2889899" cy="2468399"/>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Shape 243"/>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Specials</a:t>
            </a:r>
          </a:p>
        </p:txBody>
      </p:sp>
      <p:sp>
        <p:nvSpPr>
          <p:cNvPr id="244" name="Shape 244"/>
          <p:cNvSpPr txBox="1">
            <a:spLocks noGrp="1"/>
          </p:cNvSpPr>
          <p:nvPr>
            <p:ph type="body" idx="1"/>
          </p:nvPr>
        </p:nvSpPr>
        <p:spPr>
          <a:xfrm>
            <a:off x="914400" y="1600200"/>
            <a:ext cx="7010400" cy="4873751"/>
          </a:xfrm>
          <a:prstGeom prst="rect">
            <a:avLst/>
          </a:prstGeom>
          <a:noFill/>
          <a:ln>
            <a:noFill/>
          </a:ln>
        </p:spPr>
        <p:txBody>
          <a:bodyPr lIns="91425" tIns="45700" rIns="91425" bIns="45700" anchor="t" anchorCtr="0">
            <a:noAutofit/>
          </a:bodyPr>
          <a:lstStyle/>
          <a:p>
            <a:pPr marL="274320" marR="0" lvl="0" indent="-274320" algn="l" rtl="0">
              <a:spcBef>
                <a:spcPts val="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Physical Education (P.E.)</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Art</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Music</a:t>
            </a:r>
          </a:p>
          <a:p>
            <a:pPr marL="274320" marR="0" lvl="0" indent="-274320" algn="l" rtl="0">
              <a:spcBef>
                <a:spcPts val="600"/>
              </a:spcBef>
              <a:spcAft>
                <a:spcPts val="0"/>
              </a:spcAft>
              <a:buClr>
                <a:schemeClr val="accent1"/>
              </a:buClr>
              <a:buSzPct val="70000"/>
              <a:buFont typeface="Noto Sans Symbols"/>
              <a:buNone/>
            </a:pPr>
            <a:endParaRPr sz="2400" b="0" i="0" u="none" strike="noStrike" cap="none">
              <a:solidFill>
                <a:schemeClr val="dk1"/>
              </a:solidFill>
              <a:latin typeface="Libre Baskerville"/>
              <a:ea typeface="Libre Baskerville"/>
              <a:cs typeface="Libre Baskerville"/>
              <a:sym typeface="Libre Baskerville"/>
            </a:endParaRPr>
          </a:p>
          <a:p>
            <a:pPr marL="274320" marR="0" lvl="0" indent="-274320" algn="l" rtl="0">
              <a:spcBef>
                <a:spcPts val="600"/>
              </a:spcBef>
              <a:spcAft>
                <a:spcPts val="0"/>
              </a:spcAft>
              <a:buClr>
                <a:schemeClr val="accent1"/>
              </a:buClr>
              <a:buSzPct val="70000"/>
              <a:buFont typeface="Noto Sans Symbols"/>
              <a:buNone/>
            </a:pPr>
            <a:endParaRPr sz="2400" b="0" i="0" u="none" strike="noStrike" cap="none">
              <a:solidFill>
                <a:schemeClr val="dk1"/>
              </a:solidFill>
              <a:latin typeface="Libre Baskerville"/>
              <a:ea typeface="Libre Baskerville"/>
              <a:cs typeface="Libre Baskerville"/>
              <a:sym typeface="Libre Baskerville"/>
            </a:endParaRP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Discovery Science</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Drama</a:t>
            </a:r>
          </a:p>
          <a:p>
            <a:pPr marL="274320" marR="0" lvl="0" indent="-274320" algn="l" rtl="0">
              <a:spcBef>
                <a:spcPts val="600"/>
              </a:spcBef>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Spanish</a:t>
            </a:r>
          </a:p>
        </p:txBody>
      </p:sp>
      <p:pic>
        <p:nvPicPr>
          <p:cNvPr id="245" name="Shape 245"/>
          <p:cNvPicPr preferRelativeResize="0"/>
          <p:nvPr/>
        </p:nvPicPr>
        <p:blipFill rotWithShape="1">
          <a:blip r:embed="rId3">
            <a:alphaModFix/>
          </a:blip>
          <a:srcRect/>
          <a:stretch/>
        </p:blipFill>
        <p:spPr>
          <a:xfrm>
            <a:off x="4343400" y="2438400"/>
            <a:ext cx="3775075" cy="2276475"/>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Shape 251"/>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Library</a:t>
            </a:r>
          </a:p>
        </p:txBody>
      </p:sp>
      <p:sp>
        <p:nvSpPr>
          <p:cNvPr id="252" name="Shape 252"/>
          <p:cNvSpPr txBox="1">
            <a:spLocks noGrp="1"/>
          </p:cNvSpPr>
          <p:nvPr>
            <p:ph type="body" idx="1"/>
          </p:nvPr>
        </p:nvSpPr>
        <p:spPr>
          <a:xfrm>
            <a:off x="457200" y="1600200"/>
            <a:ext cx="7467600" cy="4873751"/>
          </a:xfrm>
          <a:prstGeom prst="rect">
            <a:avLst/>
          </a:prstGeom>
          <a:noFill/>
          <a:ln>
            <a:noFill/>
          </a:ln>
        </p:spPr>
        <p:txBody>
          <a:bodyPr lIns="91425" tIns="45700" rIns="91425" bIns="45700" anchor="t" anchorCtr="0">
            <a:noAutofit/>
          </a:bodyPr>
          <a:lstStyle/>
          <a:p>
            <a:pPr marL="274320" marR="0" lvl="0" indent="-274320" algn="l" rtl="0">
              <a:spcBef>
                <a:spcPts val="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Opportunities to check out books from the school library</a:t>
            </a:r>
          </a:p>
          <a:p>
            <a:pPr marL="274320" marR="0" lvl="0" indent="-274320" algn="l" rtl="0">
              <a:spcBef>
                <a:spcPts val="600"/>
              </a:spcBef>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Keep reading to them even when they can read themselves!</a:t>
            </a:r>
          </a:p>
        </p:txBody>
      </p:sp>
      <p:pic>
        <p:nvPicPr>
          <p:cNvPr id="253" name="Shape 253"/>
          <p:cNvPicPr preferRelativeResize="0"/>
          <p:nvPr/>
        </p:nvPicPr>
        <p:blipFill rotWithShape="1">
          <a:blip r:embed="rId3">
            <a:alphaModFix/>
          </a:blip>
          <a:srcRect/>
          <a:stretch/>
        </p:blipFill>
        <p:spPr>
          <a:xfrm>
            <a:off x="5105400" y="2984101"/>
            <a:ext cx="2809875" cy="2759473"/>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What’s for lunch?</a:t>
            </a:r>
          </a:p>
        </p:txBody>
      </p:sp>
      <p:sp>
        <p:nvSpPr>
          <p:cNvPr id="260" name="Shape 260"/>
          <p:cNvSpPr txBox="1">
            <a:spLocks noGrp="1"/>
          </p:cNvSpPr>
          <p:nvPr>
            <p:ph type="body" idx="1"/>
          </p:nvPr>
        </p:nvSpPr>
        <p:spPr>
          <a:xfrm>
            <a:off x="457200" y="1600200"/>
            <a:ext cx="7467600" cy="4873751"/>
          </a:xfrm>
          <a:prstGeom prst="rect">
            <a:avLst/>
          </a:prstGeom>
          <a:noFill/>
          <a:ln>
            <a:noFill/>
          </a:ln>
        </p:spPr>
        <p:txBody>
          <a:bodyPr lIns="91425" tIns="45700" rIns="91425" bIns="45700" anchor="t" anchorCtr="0">
            <a:noAutofit/>
          </a:bodyPr>
          <a:lstStyle/>
          <a:p>
            <a:pPr marL="274320" marR="0" lvl="0" indent="-274320" algn="l" rtl="0">
              <a:spcBef>
                <a:spcPts val="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Meals purchased through Aramark</a:t>
            </a:r>
          </a:p>
          <a:p>
            <a:pPr marL="640080" marR="0" lvl="1" indent="-284480" algn="l" rtl="0">
              <a:spcBef>
                <a:spcPts val="420"/>
              </a:spcBef>
              <a:spcAft>
                <a:spcPts val="0"/>
              </a:spcAft>
              <a:buClr>
                <a:schemeClr val="accent1"/>
              </a:buClr>
              <a:buSzPct val="79999"/>
              <a:buFont typeface="Noto Sans Symbols"/>
              <a:buChar char="●"/>
            </a:pPr>
            <a:r>
              <a:rPr lang="en-US" sz="2100" b="0" i="0" u="none" strike="noStrike" cap="none">
                <a:solidFill>
                  <a:schemeClr val="dk1"/>
                </a:solidFill>
                <a:latin typeface="Libre Baskerville"/>
                <a:ea typeface="Libre Baskerville"/>
                <a:cs typeface="Libre Baskerville"/>
                <a:sym typeface="Libre Baskerville"/>
              </a:rPr>
              <a:t>Menus available</a:t>
            </a:r>
          </a:p>
          <a:p>
            <a:pPr marL="640080" marR="0" lvl="1" indent="-284480" algn="l" rtl="0">
              <a:spcBef>
                <a:spcPts val="420"/>
              </a:spcBef>
              <a:spcAft>
                <a:spcPts val="0"/>
              </a:spcAft>
              <a:buClr>
                <a:schemeClr val="accent1"/>
              </a:buClr>
              <a:buSzPct val="79999"/>
              <a:buFont typeface="Noto Sans Symbols"/>
              <a:buChar char="●"/>
            </a:pPr>
            <a:r>
              <a:rPr lang="en-US" sz="2100" b="0" i="0" u="none" strike="noStrike" cap="none">
                <a:solidFill>
                  <a:schemeClr val="dk1"/>
                </a:solidFill>
                <a:latin typeface="Libre Baskerville"/>
                <a:ea typeface="Libre Baskerville"/>
                <a:cs typeface="Libre Baskerville"/>
                <a:sym typeface="Libre Baskerville"/>
              </a:rPr>
              <a:t>Pay in advance—online or at school</a:t>
            </a:r>
          </a:p>
          <a:p>
            <a:pPr marL="640080" marR="0" lvl="1" indent="-284480" algn="l" rtl="0">
              <a:spcBef>
                <a:spcPts val="420"/>
              </a:spcBef>
              <a:spcAft>
                <a:spcPts val="0"/>
              </a:spcAft>
              <a:buClr>
                <a:schemeClr val="accent1"/>
              </a:buClr>
              <a:buSzPct val="79999"/>
              <a:buFont typeface="Noto Sans Symbols"/>
              <a:buChar char="●"/>
            </a:pPr>
            <a:r>
              <a:rPr lang="en-US" sz="2100" b="0" i="0" u="none" strike="noStrike" cap="none">
                <a:solidFill>
                  <a:schemeClr val="dk1"/>
                </a:solidFill>
                <a:latin typeface="Libre Baskerville"/>
                <a:ea typeface="Libre Baskerville"/>
                <a:cs typeface="Libre Baskerville"/>
                <a:sym typeface="Libre Baskerville"/>
              </a:rPr>
              <a:t>Free/reduced meal program</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Meals brought from home</a:t>
            </a:r>
          </a:p>
          <a:p>
            <a:pPr marL="274320" marR="0" lvl="0" indent="-274320" algn="l" rtl="0">
              <a:spcBef>
                <a:spcPts val="600"/>
              </a:spcBef>
              <a:spcAft>
                <a:spcPts val="0"/>
              </a:spcAft>
              <a:buClr>
                <a:schemeClr val="accent1"/>
              </a:buClr>
              <a:buSzPct val="70000"/>
              <a:buFont typeface="Noto Sans Symbols"/>
              <a:buNone/>
            </a:pPr>
            <a:endParaRPr sz="2400" b="0" i="0" u="none" strike="noStrike" cap="none">
              <a:solidFill>
                <a:schemeClr val="dk1"/>
              </a:solidFill>
              <a:latin typeface="Libre Baskerville"/>
              <a:ea typeface="Libre Baskerville"/>
              <a:cs typeface="Libre Baskerville"/>
              <a:sym typeface="Libre Baskerville"/>
            </a:endParaRPr>
          </a:p>
          <a:p>
            <a:pPr marL="274320" marR="0" lvl="0" indent="-274320" algn="l" rtl="0">
              <a:spcBef>
                <a:spcPts val="600"/>
              </a:spcBef>
              <a:spcAft>
                <a:spcPts val="0"/>
              </a:spcAft>
              <a:buClr>
                <a:schemeClr val="accent1"/>
              </a:buClr>
              <a:buSzPct val="70000"/>
              <a:buFont typeface="Noto Sans Symbols"/>
              <a:buNone/>
            </a:pPr>
            <a:endParaRPr sz="2400" b="0" i="0" u="none" strike="noStrike" cap="none">
              <a:solidFill>
                <a:schemeClr val="dk1"/>
              </a:solidFill>
              <a:latin typeface="Libre Baskerville"/>
              <a:ea typeface="Libre Baskerville"/>
              <a:cs typeface="Libre Baskerville"/>
              <a:sym typeface="Libre Baskerville"/>
            </a:endParaRPr>
          </a:p>
          <a:p>
            <a:pPr marL="274320" marR="0" lvl="0" indent="-274320" algn="l" rtl="0">
              <a:spcBef>
                <a:spcPts val="600"/>
              </a:spcBef>
              <a:spcAft>
                <a:spcPts val="0"/>
              </a:spcAft>
              <a:buClr>
                <a:schemeClr val="accent1"/>
              </a:buClr>
              <a:buSzPct val="25000"/>
              <a:buFont typeface="Noto Sans Symbols"/>
              <a:buNone/>
            </a:pPr>
            <a:r>
              <a:rPr lang="en-US" sz="2400" b="0" i="1" u="none" strike="noStrike" cap="none">
                <a:solidFill>
                  <a:schemeClr val="dk1"/>
                </a:solidFill>
                <a:latin typeface="Libre Baskerville"/>
                <a:ea typeface="Libre Baskerville"/>
                <a:cs typeface="Libre Baskerville"/>
                <a:sym typeface="Libre Baskerville"/>
              </a:rPr>
              <a:t>           A time to learn </a:t>
            </a:r>
          </a:p>
          <a:p>
            <a:pPr marL="274320" marR="0" lvl="0" indent="-274320" algn="l" rtl="0">
              <a:spcBef>
                <a:spcPts val="600"/>
              </a:spcBef>
              <a:buClr>
                <a:schemeClr val="accent1"/>
              </a:buClr>
              <a:buSzPct val="25000"/>
              <a:buFont typeface="Noto Sans Symbols"/>
              <a:buNone/>
            </a:pPr>
            <a:r>
              <a:rPr lang="en-US" sz="2400" b="0" i="1" u="none" strike="noStrike" cap="none">
                <a:solidFill>
                  <a:schemeClr val="dk1"/>
                </a:solidFill>
                <a:latin typeface="Libre Baskerville"/>
                <a:ea typeface="Libre Baskerville"/>
                <a:cs typeface="Libre Baskerville"/>
                <a:sym typeface="Libre Baskerville"/>
              </a:rPr>
              <a:t>                  independence</a:t>
            </a:r>
          </a:p>
        </p:txBody>
      </p:sp>
      <p:pic>
        <p:nvPicPr>
          <p:cNvPr id="261" name="Shape 261"/>
          <p:cNvPicPr preferRelativeResize="0"/>
          <p:nvPr/>
        </p:nvPicPr>
        <p:blipFill rotWithShape="1">
          <a:blip r:embed="rId3">
            <a:alphaModFix/>
          </a:blip>
          <a:srcRect/>
          <a:stretch/>
        </p:blipFill>
        <p:spPr>
          <a:xfrm>
            <a:off x="5181600" y="3505200"/>
            <a:ext cx="2844800" cy="2133599"/>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Shape 267"/>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Do they still have recess?</a:t>
            </a:r>
          </a:p>
        </p:txBody>
      </p:sp>
      <p:sp>
        <p:nvSpPr>
          <p:cNvPr id="268" name="Shape 268"/>
          <p:cNvSpPr txBox="1">
            <a:spLocks noGrp="1"/>
          </p:cNvSpPr>
          <p:nvPr>
            <p:ph type="body" idx="1"/>
          </p:nvPr>
        </p:nvSpPr>
        <p:spPr>
          <a:xfrm>
            <a:off x="685800" y="1600200"/>
            <a:ext cx="4343400" cy="4495800"/>
          </a:xfrm>
          <a:prstGeom prst="rect">
            <a:avLst/>
          </a:prstGeom>
          <a:noFill/>
          <a:ln>
            <a:noFill/>
          </a:ln>
        </p:spPr>
        <p:txBody>
          <a:bodyPr lIns="91425" tIns="45700" rIns="91425" bIns="45700" anchor="t" anchorCtr="0">
            <a:noAutofit/>
          </a:bodyPr>
          <a:lstStyle/>
          <a:p>
            <a:pPr marL="274320" marR="0" lvl="0" indent="-274320" algn="l" rtl="0">
              <a:spcBef>
                <a:spcPts val="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Dress for outdoor play</a:t>
            </a:r>
          </a:p>
          <a:p>
            <a:pPr marL="274320" marR="0" lvl="0" indent="-274320" algn="l" rtl="0">
              <a:spcBef>
                <a:spcPts val="600"/>
              </a:spcBef>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Will go outside most days, weather permitting</a:t>
            </a:r>
          </a:p>
        </p:txBody>
      </p:sp>
      <p:pic>
        <p:nvPicPr>
          <p:cNvPr id="269" name="Shape 269"/>
          <p:cNvPicPr preferRelativeResize="0"/>
          <p:nvPr/>
        </p:nvPicPr>
        <p:blipFill rotWithShape="1">
          <a:blip r:embed="rId3">
            <a:alphaModFix/>
          </a:blip>
          <a:srcRect/>
          <a:stretch/>
        </p:blipFill>
        <p:spPr>
          <a:xfrm>
            <a:off x="5257800" y="1600200"/>
            <a:ext cx="3124199" cy="4038599"/>
          </a:xfrm>
          <a:prstGeom prst="rect">
            <a:avLst/>
          </a:prstGeom>
          <a:noFill/>
          <a:ln>
            <a:noFill/>
          </a:ln>
        </p:spPr>
      </p:pic>
      <p:pic>
        <p:nvPicPr>
          <p:cNvPr id="270" name="Shape 270"/>
          <p:cNvPicPr preferRelativeResize="0"/>
          <p:nvPr/>
        </p:nvPicPr>
        <p:blipFill rotWithShape="1">
          <a:blip r:embed="rId4">
            <a:alphaModFix/>
          </a:blip>
          <a:srcRect/>
          <a:stretch/>
        </p:blipFill>
        <p:spPr>
          <a:xfrm>
            <a:off x="914400" y="3581400"/>
            <a:ext cx="3911599" cy="2933700"/>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Shape 276"/>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What about health &amp; hygiene?</a:t>
            </a:r>
          </a:p>
        </p:txBody>
      </p:sp>
      <p:sp>
        <p:nvSpPr>
          <p:cNvPr id="277" name="Shape 277"/>
          <p:cNvSpPr txBox="1">
            <a:spLocks noGrp="1"/>
          </p:cNvSpPr>
          <p:nvPr>
            <p:ph type="body" idx="1"/>
          </p:nvPr>
        </p:nvSpPr>
        <p:spPr>
          <a:xfrm>
            <a:off x="457200" y="1600200"/>
            <a:ext cx="7467600" cy="4873751"/>
          </a:xfrm>
          <a:prstGeom prst="rect">
            <a:avLst/>
          </a:prstGeom>
          <a:noFill/>
          <a:ln>
            <a:noFill/>
          </a:ln>
        </p:spPr>
        <p:txBody>
          <a:bodyPr lIns="91425" tIns="45700" rIns="91425" bIns="45700" anchor="t" anchorCtr="0">
            <a:noAutofit/>
          </a:bodyPr>
          <a:lstStyle/>
          <a:p>
            <a:pPr marL="274320" marR="0" lvl="0" indent="-274320" algn="l" rtl="0">
              <a:spcBef>
                <a:spcPts val="0"/>
              </a:spcBef>
              <a:spcAft>
                <a:spcPts val="0"/>
              </a:spcAft>
              <a:buClr>
                <a:schemeClr val="accent1"/>
              </a:buClr>
              <a:buSzPct val="70000"/>
              <a:buFont typeface="Noto Sans Symbols"/>
              <a:buChar char="•"/>
            </a:pPr>
            <a:r>
              <a:rPr lang="en-US" sz="3200" b="0" i="0" u="none" strike="noStrike" cap="none">
                <a:solidFill>
                  <a:schemeClr val="dk1"/>
                </a:solidFill>
                <a:latin typeface="Libre Baskerville"/>
                <a:ea typeface="Libre Baskerville"/>
                <a:cs typeface="Libre Baskerville"/>
                <a:sym typeface="Libre Baskerville"/>
              </a:rPr>
              <a:t>School nurse</a:t>
            </a:r>
          </a:p>
          <a:p>
            <a:pPr marL="274320" marR="0" lvl="0" indent="-274320" algn="l" rtl="0">
              <a:spcBef>
                <a:spcPts val="600"/>
              </a:spcBef>
              <a:spcAft>
                <a:spcPts val="0"/>
              </a:spcAft>
              <a:buClr>
                <a:schemeClr val="accent1"/>
              </a:buClr>
              <a:buSzPct val="70000"/>
              <a:buFont typeface="Noto Sans Symbols"/>
              <a:buChar char="•"/>
            </a:pPr>
            <a:r>
              <a:rPr lang="en-US" sz="3200" b="0" i="0" u="none" strike="noStrike" cap="none">
                <a:solidFill>
                  <a:schemeClr val="dk1"/>
                </a:solidFill>
                <a:latin typeface="Libre Baskerville"/>
                <a:ea typeface="Libre Baskerville"/>
                <a:cs typeface="Libre Baskerville"/>
                <a:sym typeface="Libre Baskerville"/>
              </a:rPr>
              <a:t>Hand-washing</a:t>
            </a:r>
          </a:p>
          <a:p>
            <a:pPr marL="274320" marR="0" lvl="0" indent="-274320" algn="l" rtl="0">
              <a:spcBef>
                <a:spcPts val="600"/>
              </a:spcBef>
              <a:buClr>
                <a:schemeClr val="accent1"/>
              </a:buClr>
              <a:buSzPct val="70000"/>
              <a:buFont typeface="Noto Sans Symbols"/>
              <a:buChar char="•"/>
            </a:pPr>
            <a:r>
              <a:rPr lang="en-US" sz="3200" b="0" i="0" u="none" strike="noStrike" cap="none">
                <a:solidFill>
                  <a:schemeClr val="dk1"/>
                </a:solidFill>
                <a:latin typeface="Libre Baskerville"/>
                <a:ea typeface="Libre Baskerville"/>
                <a:cs typeface="Libre Baskerville"/>
                <a:sym typeface="Libre Baskerville"/>
              </a:rPr>
              <a:t>Restroom use</a:t>
            </a:r>
          </a:p>
        </p:txBody>
      </p:sp>
      <p:pic>
        <p:nvPicPr>
          <p:cNvPr id="278" name="Shape 278"/>
          <p:cNvPicPr preferRelativeResize="0"/>
          <p:nvPr/>
        </p:nvPicPr>
        <p:blipFill rotWithShape="1">
          <a:blip r:embed="rId3">
            <a:alphaModFix/>
          </a:blip>
          <a:srcRect/>
          <a:stretch/>
        </p:blipFill>
        <p:spPr>
          <a:xfrm>
            <a:off x="4191000" y="2514600"/>
            <a:ext cx="4070350" cy="3052762"/>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Shape 283"/>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What about restroom use?</a:t>
            </a:r>
          </a:p>
        </p:txBody>
      </p:sp>
      <p:sp>
        <p:nvSpPr>
          <p:cNvPr id="284" name="Shape 284"/>
          <p:cNvSpPr txBox="1">
            <a:spLocks noGrp="1"/>
          </p:cNvSpPr>
          <p:nvPr>
            <p:ph type="body" idx="1"/>
          </p:nvPr>
        </p:nvSpPr>
        <p:spPr>
          <a:xfrm>
            <a:off x="457200" y="1600200"/>
            <a:ext cx="7467600" cy="4873751"/>
          </a:xfrm>
          <a:prstGeom prst="rect">
            <a:avLst/>
          </a:prstGeom>
          <a:noFill/>
          <a:ln>
            <a:noFill/>
          </a:ln>
        </p:spPr>
        <p:txBody>
          <a:bodyPr lIns="91425" tIns="45700" rIns="91425" bIns="45700" anchor="t" anchorCtr="0">
            <a:noAutofit/>
          </a:bodyPr>
          <a:lstStyle/>
          <a:p>
            <a:pPr marL="274320" marR="0" lvl="0" indent="-274320" algn="l" rtl="0">
              <a:spcBef>
                <a:spcPts val="0"/>
              </a:spcBef>
              <a:spcAft>
                <a:spcPts val="0"/>
              </a:spcAft>
              <a:buClr>
                <a:schemeClr val="accent1"/>
              </a:buClr>
              <a:buSzPct val="70000"/>
              <a:buFont typeface="Noto Sans Symbols"/>
              <a:buChar char="•"/>
            </a:pPr>
            <a:r>
              <a:rPr lang="en-US" sz="3200" b="0" i="0" u="none" strike="noStrike" cap="none">
                <a:solidFill>
                  <a:schemeClr val="dk1"/>
                </a:solidFill>
                <a:latin typeface="Libre Baskerville"/>
                <a:ea typeface="Libre Baskerville"/>
                <a:cs typeface="Libre Baskerville"/>
                <a:sym typeface="Libre Baskerville"/>
              </a:rPr>
              <a:t>Most classes have restrooms in the classroom.</a:t>
            </a:r>
          </a:p>
          <a:p>
            <a:pPr marL="274320" marR="0" lvl="0" indent="-274320" algn="l" rtl="0">
              <a:spcBef>
                <a:spcPts val="600"/>
              </a:spcBef>
              <a:spcAft>
                <a:spcPts val="0"/>
              </a:spcAft>
              <a:buClr>
                <a:schemeClr val="accent1"/>
              </a:buClr>
              <a:buSzPct val="70000"/>
              <a:buFont typeface="Noto Sans Symbols"/>
              <a:buChar char="•"/>
            </a:pPr>
            <a:r>
              <a:rPr lang="en-US" sz="3200" b="0" i="0" u="none" strike="noStrike" cap="none">
                <a:solidFill>
                  <a:schemeClr val="dk1"/>
                </a:solidFill>
                <a:latin typeface="Libre Baskerville"/>
                <a:ea typeface="Libre Baskerville"/>
                <a:cs typeface="Libre Baskerville"/>
                <a:sym typeface="Libre Baskerville"/>
              </a:rPr>
              <a:t>Group restroom breaks</a:t>
            </a:r>
          </a:p>
          <a:p>
            <a:pPr marL="274320" marR="0" lvl="0" indent="-274320" algn="l" rtl="0">
              <a:spcBef>
                <a:spcPts val="600"/>
              </a:spcBef>
              <a:buClr>
                <a:schemeClr val="accent1"/>
              </a:buClr>
              <a:buSzPct val="70000"/>
              <a:buFont typeface="Noto Sans Symbols"/>
              <a:buChar char="•"/>
            </a:pPr>
            <a:r>
              <a:rPr lang="en-US" sz="3200" b="0" i="0" u="none" strike="noStrike" cap="none">
                <a:solidFill>
                  <a:schemeClr val="dk1"/>
                </a:solidFill>
                <a:latin typeface="Libre Baskerville"/>
                <a:ea typeface="Libre Baskerville"/>
                <a:cs typeface="Libre Baskerville"/>
                <a:sym typeface="Libre Baskerville"/>
              </a:rPr>
              <a:t>Encourage independence!</a:t>
            </a:r>
          </a:p>
        </p:txBody>
      </p:sp>
      <p:pic>
        <p:nvPicPr>
          <p:cNvPr id="285" name="Shape 285"/>
          <p:cNvPicPr preferRelativeResize="0"/>
          <p:nvPr/>
        </p:nvPicPr>
        <p:blipFill rotWithShape="1">
          <a:blip r:embed="rId3">
            <a:alphaModFix/>
          </a:blip>
          <a:srcRect/>
          <a:stretch/>
        </p:blipFill>
        <p:spPr>
          <a:xfrm>
            <a:off x="6159350" y="2394725"/>
            <a:ext cx="2234699" cy="3505200"/>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AFTER SCHOOL</a:t>
            </a:r>
            <a:endParaRPr lang="en-US" dirty="0"/>
          </a:p>
        </p:txBody>
      </p:sp>
      <p:sp>
        <p:nvSpPr>
          <p:cNvPr id="3" name="Text Placeholder 2"/>
          <p:cNvSpPr>
            <a:spLocks noGrp="1"/>
          </p:cNvSpPr>
          <p:nvPr>
            <p:ph type="body" idx="1"/>
          </p:nvPr>
        </p:nvSpPr>
        <p:spPr/>
        <p:txBody>
          <a:bodyPr/>
          <a:lstStyle/>
          <a:p>
            <a:r>
              <a:rPr lang="en-US" dirty="0" smtClean="0"/>
              <a:t>Many private child care centers provide transportation from LISD schools.</a:t>
            </a:r>
          </a:p>
          <a:p>
            <a:r>
              <a:rPr lang="en-US" dirty="0" smtClean="0"/>
              <a:t>LISD offers Extended School Day (ESD) at most elementary schools.</a:t>
            </a:r>
          </a:p>
          <a:p>
            <a:pPr lvl="1"/>
            <a:r>
              <a:rPr lang="en-US" dirty="0" smtClean="0"/>
              <a:t>Open until 6:30 p.m. on all school days</a:t>
            </a:r>
          </a:p>
          <a:p>
            <a:pPr lvl="1"/>
            <a:r>
              <a:rPr lang="en-US" dirty="0"/>
              <a:t>April </a:t>
            </a:r>
            <a:r>
              <a:rPr lang="en-US" dirty="0" smtClean="0"/>
              <a:t>14- May 2--Registration for families currently in ESD to add siblings</a:t>
            </a:r>
          </a:p>
          <a:p>
            <a:pPr lvl="1"/>
            <a:r>
              <a:rPr lang="en-US" dirty="0" smtClean="0"/>
              <a:t>May 17-19</a:t>
            </a:r>
            <a:r>
              <a:rPr lang="en-US" baseline="30000" dirty="0" smtClean="0"/>
              <a:t>th</a:t>
            </a:r>
            <a:r>
              <a:rPr lang="en-US" dirty="0" smtClean="0"/>
              <a:t>—Registration for new families where space is available </a:t>
            </a:r>
            <a:endParaRPr lang="en-US" dirty="0"/>
          </a:p>
        </p:txBody>
      </p:sp>
    </p:spTree>
    <p:extLst>
      <p:ext uri="{BB962C8B-B14F-4D97-AF65-F5344CB8AC3E}">
        <p14:creationId xmlns:p14="http://schemas.microsoft.com/office/powerpoint/2010/main" val="381952467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Shape 291"/>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How will I know how my child is doing?</a:t>
            </a:r>
          </a:p>
        </p:txBody>
      </p:sp>
      <p:sp>
        <p:nvSpPr>
          <p:cNvPr id="292" name="Shape 292"/>
          <p:cNvSpPr txBox="1">
            <a:spLocks noGrp="1"/>
          </p:cNvSpPr>
          <p:nvPr>
            <p:ph type="body" idx="1"/>
          </p:nvPr>
        </p:nvSpPr>
        <p:spPr>
          <a:xfrm>
            <a:off x="457200" y="1534275"/>
            <a:ext cx="8229600" cy="3276600"/>
          </a:xfrm>
          <a:prstGeom prst="rect">
            <a:avLst/>
          </a:prstGeom>
          <a:noFill/>
          <a:ln>
            <a:noFill/>
          </a:ln>
        </p:spPr>
        <p:txBody>
          <a:bodyPr lIns="91425" tIns="45700" rIns="91425" bIns="45700" anchor="t" anchorCtr="0">
            <a:noAutofit/>
          </a:bodyPr>
          <a:lstStyle/>
          <a:p>
            <a:pPr marL="274320" marR="0" lvl="0" indent="-274320" algn="l" rtl="0">
              <a:spcBef>
                <a:spcPts val="0"/>
              </a:spcBef>
              <a:spcAft>
                <a:spcPts val="0"/>
              </a:spcAft>
              <a:buClr>
                <a:schemeClr val="accent1"/>
              </a:buClr>
              <a:buSzPct val="70000"/>
              <a:buFont typeface="Noto Sans Symbols"/>
              <a:buChar char="•"/>
            </a:pPr>
            <a:r>
              <a:rPr lang="en-US" sz="3200" b="0" i="0" u="none" strike="noStrike" cap="none">
                <a:solidFill>
                  <a:schemeClr val="dk1"/>
                </a:solidFill>
                <a:latin typeface="Libre Baskerville"/>
                <a:ea typeface="Libre Baskerville"/>
                <a:cs typeface="Libre Baskerville"/>
                <a:sym typeface="Libre Baskerville"/>
              </a:rPr>
              <a:t>Report cards every nine weeks</a:t>
            </a:r>
          </a:p>
          <a:p>
            <a:pPr marL="274320" marR="0" lvl="0" indent="-274320" algn="l" rtl="0">
              <a:spcBef>
                <a:spcPts val="600"/>
              </a:spcBef>
              <a:spcAft>
                <a:spcPts val="0"/>
              </a:spcAft>
              <a:buClr>
                <a:schemeClr val="accent1"/>
              </a:buClr>
              <a:buSzPct val="70000"/>
              <a:buFont typeface="Noto Sans Symbols"/>
              <a:buChar char="•"/>
            </a:pPr>
            <a:r>
              <a:rPr lang="en-US" sz="3200" b="0" i="0" u="none" strike="noStrike" cap="none">
                <a:solidFill>
                  <a:schemeClr val="dk1"/>
                </a:solidFill>
                <a:latin typeface="Libre Baskerville"/>
                <a:ea typeface="Libre Baskerville"/>
                <a:cs typeface="Libre Baskerville"/>
                <a:sym typeface="Libre Baskerville"/>
              </a:rPr>
              <a:t>Reports on early literacy assessments </a:t>
            </a:r>
          </a:p>
          <a:p>
            <a:pPr marL="274320" marR="0" lvl="0" indent="-274320" algn="l" rtl="0">
              <a:spcBef>
                <a:spcPts val="600"/>
              </a:spcBef>
              <a:spcAft>
                <a:spcPts val="0"/>
              </a:spcAft>
              <a:buClr>
                <a:schemeClr val="accent1"/>
              </a:buClr>
              <a:buSzPct val="70000"/>
              <a:buFont typeface="Noto Sans Symbols"/>
              <a:buChar char="•"/>
            </a:pPr>
            <a:r>
              <a:rPr lang="en-US" sz="3200" b="0" i="0" u="none" strike="noStrike" cap="none">
                <a:solidFill>
                  <a:schemeClr val="dk1"/>
                </a:solidFill>
                <a:latin typeface="Libre Baskerville"/>
                <a:ea typeface="Libre Baskerville"/>
                <a:cs typeface="Libre Baskerville"/>
                <a:sym typeface="Libre Baskerville"/>
              </a:rPr>
              <a:t>Scheduled Parent/ teacher conferences</a:t>
            </a:r>
          </a:p>
          <a:p>
            <a:pPr marL="274320" marR="0" lvl="0" indent="-274320" algn="l" rtl="0">
              <a:spcBef>
                <a:spcPts val="600"/>
              </a:spcBef>
              <a:spcAft>
                <a:spcPts val="0"/>
              </a:spcAft>
              <a:buClr>
                <a:schemeClr val="accent1"/>
              </a:buClr>
              <a:buSzPct val="70000"/>
              <a:buFont typeface="Noto Sans Symbols"/>
              <a:buChar char="•"/>
            </a:pPr>
            <a:r>
              <a:rPr lang="en-US" sz="3200" b="0" i="0" u="none" strike="noStrike" cap="none">
                <a:solidFill>
                  <a:schemeClr val="dk1"/>
                </a:solidFill>
                <a:latin typeface="Libre Baskerville"/>
                <a:ea typeface="Libre Baskerville"/>
                <a:cs typeface="Libre Baskerville"/>
                <a:sym typeface="Libre Baskerville"/>
              </a:rPr>
              <a:t>Teacher conference periods</a:t>
            </a:r>
          </a:p>
          <a:p>
            <a:pPr marL="640080" marR="0" lvl="1" indent="-284480" algn="l" rtl="0">
              <a:spcBef>
                <a:spcPts val="560"/>
              </a:spcBef>
              <a:buClr>
                <a:schemeClr val="accent1"/>
              </a:buClr>
              <a:buSzPct val="80000"/>
              <a:buFont typeface="Noto Sans Symbols"/>
              <a:buChar char="●"/>
            </a:pPr>
            <a:r>
              <a:rPr lang="en-US" sz="2800" b="0" i="0" u="none" strike="noStrike" cap="none">
                <a:solidFill>
                  <a:schemeClr val="dk1"/>
                </a:solidFill>
                <a:latin typeface="Libre Baskerville"/>
                <a:ea typeface="Libre Baskerville"/>
                <a:cs typeface="Libre Baskerville"/>
                <a:sym typeface="Libre Baskerville"/>
              </a:rPr>
              <a:t>Can contact teacher by phone/ email to get information/ schedule conference</a:t>
            </a:r>
          </a:p>
        </p:txBody>
      </p:sp>
      <p:pic>
        <p:nvPicPr>
          <p:cNvPr id="293" name="Shape 293"/>
          <p:cNvPicPr preferRelativeResize="0"/>
          <p:nvPr/>
        </p:nvPicPr>
        <p:blipFill rotWithShape="1">
          <a:blip r:embed="rId3">
            <a:alphaModFix/>
          </a:blip>
          <a:srcRect/>
          <a:stretch/>
        </p:blipFill>
        <p:spPr>
          <a:xfrm>
            <a:off x="6973600" y="2781300"/>
            <a:ext cx="1295400" cy="1295400"/>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Shape 299"/>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What If My Child Needs Special Help?</a:t>
            </a:r>
          </a:p>
        </p:txBody>
      </p:sp>
      <p:sp>
        <p:nvSpPr>
          <p:cNvPr id="300" name="Shape 300"/>
          <p:cNvSpPr txBox="1">
            <a:spLocks noGrp="1"/>
          </p:cNvSpPr>
          <p:nvPr>
            <p:ph type="body" idx="1"/>
          </p:nvPr>
        </p:nvSpPr>
        <p:spPr>
          <a:xfrm>
            <a:off x="457200" y="1600200"/>
            <a:ext cx="5352899" cy="4873800"/>
          </a:xfrm>
          <a:prstGeom prst="rect">
            <a:avLst/>
          </a:prstGeom>
          <a:noFill/>
          <a:ln>
            <a:noFill/>
          </a:ln>
        </p:spPr>
        <p:txBody>
          <a:bodyPr lIns="91425" tIns="45700" rIns="91425" bIns="45700" anchor="t" anchorCtr="0">
            <a:noAutofit/>
          </a:bodyPr>
          <a:lstStyle/>
          <a:p>
            <a:pPr marL="274320" marR="0" lvl="0" indent="-274320" algn="l" rtl="0">
              <a:spcBef>
                <a:spcPts val="0"/>
              </a:spcBef>
              <a:spcAft>
                <a:spcPts val="0"/>
              </a:spcAft>
              <a:buClr>
                <a:schemeClr val="accent1"/>
              </a:buClr>
              <a:buSzPct val="70000"/>
              <a:buFont typeface="Noto Sans Symbols"/>
              <a:buChar char="•"/>
            </a:pPr>
            <a:r>
              <a:rPr lang="en-US" sz="2800" b="0" i="0" u="none" strike="noStrike" cap="none" dirty="0">
                <a:solidFill>
                  <a:schemeClr val="dk1"/>
                </a:solidFill>
                <a:latin typeface="Libre Baskerville"/>
                <a:ea typeface="Libre Baskerville"/>
                <a:cs typeface="Libre Baskerville"/>
                <a:sym typeface="Libre Baskerville"/>
              </a:rPr>
              <a:t>Teacher and other campus staff provide support; coordinate with parents</a:t>
            </a:r>
          </a:p>
          <a:p>
            <a:pPr marL="274320" marR="0" lvl="0" indent="-274320" algn="l" rtl="0">
              <a:spcBef>
                <a:spcPts val="600"/>
              </a:spcBef>
              <a:spcAft>
                <a:spcPts val="0"/>
              </a:spcAft>
              <a:buClr>
                <a:schemeClr val="accent1"/>
              </a:buClr>
              <a:buSzPct val="70000"/>
              <a:buFont typeface="Noto Sans Symbols"/>
              <a:buChar char="•"/>
            </a:pPr>
            <a:r>
              <a:rPr lang="en-US" sz="2800" b="0" i="0" u="none" strike="noStrike" cap="none" dirty="0">
                <a:solidFill>
                  <a:schemeClr val="dk1"/>
                </a:solidFill>
                <a:latin typeface="Libre Baskerville"/>
                <a:ea typeface="Libre Baskerville"/>
                <a:cs typeface="Libre Baskerville"/>
                <a:sym typeface="Libre Baskerville"/>
              </a:rPr>
              <a:t>Evaluation for special education services</a:t>
            </a:r>
          </a:p>
          <a:p>
            <a:pPr marL="640080" marR="0" lvl="1" indent="-284480" algn="l" rtl="0">
              <a:spcBef>
                <a:spcPts val="480"/>
              </a:spcBef>
              <a:spcAft>
                <a:spcPts val="0"/>
              </a:spcAft>
              <a:buClr>
                <a:schemeClr val="accent1"/>
              </a:buClr>
              <a:buSzPct val="80000"/>
              <a:buFont typeface="Noto Sans Symbols"/>
              <a:buChar char="●"/>
            </a:pPr>
            <a:r>
              <a:rPr lang="en-US" sz="2400" b="0" i="0" u="none" strike="noStrike" cap="none" dirty="0">
                <a:solidFill>
                  <a:schemeClr val="dk1"/>
                </a:solidFill>
                <a:latin typeface="Libre Baskerville"/>
                <a:ea typeface="Libre Baskerville"/>
                <a:cs typeface="Libre Baskerville"/>
                <a:sym typeface="Libre Baskerville"/>
              </a:rPr>
              <a:t>If eligible, special education services including speech, physical, occupational therapy and academic support</a:t>
            </a:r>
          </a:p>
          <a:p>
            <a:pPr marL="274320" marR="0" lvl="0" indent="-274320" algn="l" rtl="0">
              <a:spcBef>
                <a:spcPts val="600"/>
              </a:spcBef>
              <a:spcAft>
                <a:spcPts val="0"/>
              </a:spcAft>
              <a:buClr>
                <a:schemeClr val="accent1"/>
              </a:buClr>
              <a:buSzPct val="70000"/>
              <a:buFont typeface="Noto Sans Symbols"/>
              <a:buNone/>
            </a:pPr>
            <a:endParaRPr sz="2400" b="0" i="0" u="none" strike="noStrike" cap="none" dirty="0">
              <a:solidFill>
                <a:schemeClr val="dk1"/>
              </a:solidFill>
              <a:latin typeface="Libre Baskerville"/>
              <a:ea typeface="Libre Baskerville"/>
              <a:cs typeface="Libre Baskerville"/>
              <a:sym typeface="Libre Baskerville"/>
            </a:endParaRPr>
          </a:p>
          <a:p>
            <a:pPr marL="274320" marR="0" lvl="0" indent="-274320" algn="l" rtl="0">
              <a:spcBef>
                <a:spcPts val="600"/>
              </a:spcBef>
              <a:buClr>
                <a:schemeClr val="accent1"/>
              </a:buClr>
              <a:buSzPct val="70000"/>
              <a:buFont typeface="Noto Sans Symbols"/>
              <a:buNone/>
            </a:pPr>
            <a:endParaRPr sz="2400" b="0" i="0" u="none" strike="noStrike" cap="none" dirty="0">
              <a:solidFill>
                <a:schemeClr val="dk1"/>
              </a:solidFill>
              <a:latin typeface="Libre Baskerville"/>
              <a:ea typeface="Libre Baskerville"/>
              <a:cs typeface="Libre Baskerville"/>
              <a:sym typeface="Libre Baskerville"/>
            </a:endParaRPr>
          </a:p>
        </p:txBody>
      </p:sp>
      <p:pic>
        <p:nvPicPr>
          <p:cNvPr id="301" name="Shape 301"/>
          <p:cNvPicPr preferRelativeResize="0"/>
          <p:nvPr/>
        </p:nvPicPr>
        <p:blipFill>
          <a:blip r:embed="rId3">
            <a:alphaModFix/>
          </a:blip>
          <a:stretch>
            <a:fillRect/>
          </a:stretch>
        </p:blipFill>
        <p:spPr>
          <a:xfrm>
            <a:off x="5894767" y="1840130"/>
            <a:ext cx="3110524" cy="2589100"/>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Shape 83"/>
          <p:cNvPicPr preferRelativeResize="0"/>
          <p:nvPr/>
        </p:nvPicPr>
        <p:blipFill rotWithShape="1">
          <a:blip r:embed="rId3">
            <a:alphaModFix/>
          </a:blip>
          <a:srcRect/>
          <a:stretch/>
        </p:blipFill>
        <p:spPr>
          <a:xfrm>
            <a:off x="0" y="-304800"/>
            <a:ext cx="2552699" cy="2552699"/>
          </a:xfrm>
          <a:prstGeom prst="rect">
            <a:avLst/>
          </a:prstGeom>
          <a:noFill/>
          <a:ln>
            <a:noFill/>
          </a:ln>
        </p:spPr>
      </p:pic>
      <p:sp>
        <p:nvSpPr>
          <p:cNvPr id="84" name="Shape 84"/>
          <p:cNvSpPr txBox="1"/>
          <p:nvPr/>
        </p:nvSpPr>
        <p:spPr>
          <a:xfrm>
            <a:off x="3124200" y="3124200"/>
            <a:ext cx="1828800"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b="0" i="0" u="none" strike="noStrike" cap="none">
                <a:solidFill>
                  <a:schemeClr val="dk1"/>
                </a:solidFill>
                <a:latin typeface="Source Sans Pro"/>
                <a:ea typeface="Source Sans Pro"/>
                <a:cs typeface="Source Sans Pro"/>
                <a:sym typeface="Source Sans Pro"/>
              </a:rPr>
              <a:t>challenges</a:t>
            </a:r>
          </a:p>
        </p:txBody>
      </p:sp>
      <p:sp>
        <p:nvSpPr>
          <p:cNvPr id="85" name="Shape 85"/>
          <p:cNvSpPr txBox="1"/>
          <p:nvPr/>
        </p:nvSpPr>
        <p:spPr>
          <a:xfrm>
            <a:off x="4572000" y="2438400"/>
            <a:ext cx="4038599"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a:solidFill>
                  <a:schemeClr val="dk1"/>
                </a:solidFill>
                <a:latin typeface="Source Sans Pro"/>
                <a:ea typeface="Source Sans Pro"/>
                <a:cs typeface="Source Sans Pro"/>
                <a:sym typeface="Source Sans Pro"/>
              </a:rPr>
              <a:t>Meaningful and relevant work</a:t>
            </a:r>
          </a:p>
        </p:txBody>
      </p:sp>
      <p:sp>
        <p:nvSpPr>
          <p:cNvPr id="86" name="Shape 86"/>
          <p:cNvSpPr txBox="1"/>
          <p:nvPr/>
        </p:nvSpPr>
        <p:spPr>
          <a:xfrm>
            <a:off x="304800" y="2971800"/>
            <a:ext cx="3505200"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a:solidFill>
                  <a:schemeClr val="dk1"/>
                </a:solidFill>
                <a:latin typeface="Source Sans Pro"/>
                <a:ea typeface="Source Sans Pro"/>
                <a:cs typeface="Source Sans Pro"/>
                <a:sym typeface="Source Sans Pro"/>
              </a:rPr>
              <a:t>Critical thinking</a:t>
            </a:r>
          </a:p>
        </p:txBody>
      </p:sp>
      <p:sp>
        <p:nvSpPr>
          <p:cNvPr id="87" name="Shape 87"/>
          <p:cNvSpPr txBox="1"/>
          <p:nvPr/>
        </p:nvSpPr>
        <p:spPr>
          <a:xfrm>
            <a:off x="838200" y="4191000"/>
            <a:ext cx="2590800" cy="3810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a:solidFill>
                  <a:schemeClr val="dk1"/>
                </a:solidFill>
                <a:latin typeface="Source Sans Pro"/>
                <a:ea typeface="Source Sans Pro"/>
                <a:cs typeface="Source Sans Pro"/>
                <a:sym typeface="Source Sans Pro"/>
              </a:rPr>
              <a:t>Profound learning</a:t>
            </a:r>
          </a:p>
        </p:txBody>
      </p:sp>
      <p:sp>
        <p:nvSpPr>
          <p:cNvPr id="88" name="Shape 88"/>
          <p:cNvSpPr txBox="1"/>
          <p:nvPr/>
        </p:nvSpPr>
        <p:spPr>
          <a:xfrm>
            <a:off x="4876800" y="3657600"/>
            <a:ext cx="3733800"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a:solidFill>
                  <a:schemeClr val="dk1"/>
                </a:solidFill>
                <a:latin typeface="Source Sans Pro"/>
                <a:ea typeface="Source Sans Pro"/>
                <a:cs typeface="Source Sans Pro"/>
                <a:sym typeface="Source Sans Pro"/>
              </a:rPr>
              <a:t>Shared responsibility</a:t>
            </a:r>
          </a:p>
        </p:txBody>
      </p:sp>
      <p:sp>
        <p:nvSpPr>
          <p:cNvPr id="89" name="Shape 89"/>
          <p:cNvSpPr txBox="1"/>
          <p:nvPr/>
        </p:nvSpPr>
        <p:spPr>
          <a:xfrm>
            <a:off x="3276600" y="1143000"/>
            <a:ext cx="2819400" cy="92332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a:solidFill>
                  <a:schemeClr val="dk1"/>
                </a:solidFill>
                <a:latin typeface="Source Sans Pro"/>
                <a:ea typeface="Source Sans Pro"/>
                <a:cs typeface="Source Sans Pro"/>
                <a:sym typeface="Source Sans Pro"/>
              </a:rPr>
              <a:t>Safe, nurturing, inclusive and flexible learning environments</a:t>
            </a:r>
          </a:p>
        </p:txBody>
      </p:sp>
      <p:sp>
        <p:nvSpPr>
          <p:cNvPr id="90" name="Shape 90"/>
          <p:cNvSpPr txBox="1"/>
          <p:nvPr/>
        </p:nvSpPr>
        <p:spPr>
          <a:xfrm>
            <a:off x="1371600" y="5181600"/>
            <a:ext cx="2514599" cy="64633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a:solidFill>
                  <a:schemeClr val="dk1"/>
                </a:solidFill>
                <a:latin typeface="Source Sans Pro"/>
                <a:ea typeface="Source Sans Pro"/>
                <a:cs typeface="Source Sans Pro"/>
                <a:sym typeface="Source Sans Pro"/>
              </a:rPr>
              <a:t>Technology to access, create and collaborate</a:t>
            </a:r>
          </a:p>
        </p:txBody>
      </p:sp>
      <p:sp>
        <p:nvSpPr>
          <p:cNvPr id="91" name="Shape 91"/>
          <p:cNvSpPr txBox="1"/>
          <p:nvPr/>
        </p:nvSpPr>
        <p:spPr>
          <a:xfrm>
            <a:off x="5257800" y="381000"/>
            <a:ext cx="3352799"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a:solidFill>
                  <a:schemeClr val="dk1"/>
                </a:solidFill>
                <a:latin typeface="Arial"/>
                <a:ea typeface="Arial"/>
                <a:cs typeface="Arial"/>
                <a:sym typeface="Arial"/>
              </a:rPr>
              <a:t>Student engagement</a:t>
            </a:r>
          </a:p>
        </p:txBody>
      </p:sp>
      <p:sp>
        <p:nvSpPr>
          <p:cNvPr id="92" name="Shape 92"/>
          <p:cNvSpPr/>
          <p:nvPr/>
        </p:nvSpPr>
        <p:spPr>
          <a:xfrm>
            <a:off x="3886200" y="4572000"/>
            <a:ext cx="4953000" cy="258532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5400" b="1" cap="none">
                <a:solidFill>
                  <a:srgbClr val="BA8C00"/>
                </a:solidFill>
                <a:latin typeface="Arial"/>
                <a:ea typeface="Arial"/>
                <a:cs typeface="Arial"/>
                <a:sym typeface="Arial"/>
              </a:rPr>
              <a:t>21</a:t>
            </a:r>
            <a:r>
              <a:rPr lang="en-US" sz="5400" b="1" cap="none" baseline="30000">
                <a:solidFill>
                  <a:srgbClr val="BA8C00"/>
                </a:solidFill>
                <a:latin typeface="Arial"/>
                <a:ea typeface="Arial"/>
                <a:cs typeface="Arial"/>
                <a:sym typeface="Arial"/>
              </a:rPr>
              <a:t>ST</a:t>
            </a:r>
            <a:r>
              <a:rPr lang="en-US" sz="5400" b="1" cap="none">
                <a:solidFill>
                  <a:srgbClr val="BA8C00"/>
                </a:solidFill>
                <a:latin typeface="Arial"/>
                <a:ea typeface="Arial"/>
                <a:cs typeface="Arial"/>
                <a:sym typeface="Arial"/>
              </a:rPr>
              <a:t> CENTURY</a:t>
            </a:r>
          </a:p>
          <a:p>
            <a:pPr marL="0" marR="0" lvl="0" indent="0" algn="ctr" rtl="0">
              <a:spcBef>
                <a:spcPts val="0"/>
              </a:spcBef>
              <a:spcAft>
                <a:spcPts val="0"/>
              </a:spcAft>
              <a:buNone/>
            </a:pPr>
            <a:endParaRPr sz="5400" b="1" cap="none">
              <a:solidFill>
                <a:srgbClr val="BA8C00"/>
              </a:solidFill>
              <a:latin typeface="Arial"/>
              <a:ea typeface="Arial"/>
              <a:cs typeface="Arial"/>
              <a:sym typeface="Arial"/>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500"/>
                                        <p:tgtEl>
                                          <p:spTgt spid="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6"/>
                                        </p:tgtEl>
                                        <p:attrNameLst>
                                          <p:attrName>style.visibility</p:attrName>
                                        </p:attrNameLst>
                                      </p:cBhvr>
                                      <p:to>
                                        <p:strVal val="visible"/>
                                      </p:to>
                                    </p:set>
                                    <p:animEffect transition="in" filter="fade">
                                      <p:cBhvr>
                                        <p:cTn id="17" dur="500"/>
                                        <p:tgtEl>
                                          <p:spTgt spid="8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fade">
                                      <p:cBhvr>
                                        <p:cTn id="22" dur="500"/>
                                        <p:tgtEl>
                                          <p:spTgt spid="8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5"/>
                                        </p:tgtEl>
                                        <p:attrNameLst>
                                          <p:attrName>style.visibility</p:attrName>
                                        </p:attrNameLst>
                                      </p:cBhvr>
                                      <p:to>
                                        <p:strVal val="visible"/>
                                      </p:to>
                                    </p:set>
                                    <p:animEffect transition="in" filter="fade">
                                      <p:cBhvr>
                                        <p:cTn id="27" dur="500"/>
                                        <p:tgtEl>
                                          <p:spTgt spid="8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9"/>
                                        </p:tgtEl>
                                        <p:attrNameLst>
                                          <p:attrName>style.visibility</p:attrName>
                                        </p:attrNameLst>
                                      </p:cBhvr>
                                      <p:to>
                                        <p:strVal val="visible"/>
                                      </p:to>
                                    </p:set>
                                    <p:animEffect transition="in" filter="fade">
                                      <p:cBhvr>
                                        <p:cTn id="32" dur="500"/>
                                        <p:tgtEl>
                                          <p:spTgt spid="8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500"/>
                                        <p:tgtEl>
                                          <p:spTgt spid="8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7"/>
                                        </p:tgtEl>
                                        <p:attrNameLst>
                                          <p:attrName>style.visibility</p:attrName>
                                        </p:attrNameLst>
                                      </p:cBhvr>
                                      <p:to>
                                        <p:strVal val="visible"/>
                                      </p:to>
                                    </p:set>
                                    <p:animEffect transition="in" filter="fade">
                                      <p:cBhvr>
                                        <p:cTn id="42" dur="500"/>
                                        <p:tgtEl>
                                          <p:spTgt spid="8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2"/>
                                        </p:tgtEl>
                                        <p:attrNameLst>
                                          <p:attrName>style.visibility</p:attrName>
                                        </p:attrNameLst>
                                      </p:cBhvr>
                                      <p:to>
                                        <p:strVal val="visible"/>
                                      </p:to>
                                    </p:set>
                                    <p:animEffect transition="in" filter="fade">
                                      <p:cBhvr>
                                        <p:cTn id="47"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Shape 306"/>
          <p:cNvSpPr txBox="1">
            <a:spLocks noGrp="1"/>
          </p:cNvSpPr>
          <p:nvPr>
            <p:ph type="title"/>
          </p:nvPr>
        </p:nvSpPr>
        <p:spPr>
          <a:xfrm>
            <a:off x="457200" y="685800"/>
            <a:ext cx="8229600" cy="11430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Libre Baskerville"/>
              <a:buNone/>
            </a:pPr>
            <a:r>
              <a:rPr lang="en-US" sz="2700" b="0" i="0" u="none" strike="noStrike" cap="small">
                <a:solidFill>
                  <a:schemeClr val="dk2"/>
                </a:solidFill>
                <a:latin typeface="Libre Baskerville"/>
                <a:ea typeface="Libre Baskerville"/>
                <a:cs typeface="Libre Baskerville"/>
                <a:sym typeface="Libre Baskerville"/>
              </a:rPr>
              <a:t>What are the most common questions kindergarten teachers hear from parents?</a:t>
            </a:r>
          </a:p>
        </p:txBody>
      </p:sp>
      <p:sp>
        <p:nvSpPr>
          <p:cNvPr id="307" name="Shape 307"/>
          <p:cNvSpPr txBox="1">
            <a:spLocks noGrp="1"/>
          </p:cNvSpPr>
          <p:nvPr>
            <p:ph type="body" idx="1"/>
          </p:nvPr>
        </p:nvSpPr>
        <p:spPr>
          <a:xfrm>
            <a:off x="457200" y="2133600"/>
            <a:ext cx="8229600" cy="4525961"/>
          </a:xfrm>
          <a:prstGeom prst="rect">
            <a:avLst/>
          </a:prstGeom>
          <a:noFill/>
          <a:ln>
            <a:noFill/>
          </a:ln>
        </p:spPr>
        <p:txBody>
          <a:bodyPr lIns="91425" tIns="45700" rIns="91425" bIns="45700" anchor="t" anchorCtr="0">
            <a:noAutofit/>
          </a:bodyPr>
          <a:lstStyle/>
          <a:p>
            <a:pPr marL="274320" marR="0" lvl="0" indent="-358140" algn="l" rtl="0">
              <a:spcBef>
                <a:spcPts val="0"/>
              </a:spcBef>
              <a:spcAft>
                <a:spcPts val="0"/>
              </a:spcAft>
              <a:buClr>
                <a:schemeClr val="accent1"/>
              </a:buClr>
              <a:buSzPct val="100000"/>
              <a:buFont typeface="Noto Sans Symbols"/>
              <a:buChar char="•"/>
            </a:pPr>
            <a:r>
              <a:rPr lang="en-US" sz="3000" b="0" i="0" u="none" strike="noStrike" cap="none" dirty="0">
                <a:solidFill>
                  <a:schemeClr val="dk1"/>
                </a:solidFill>
                <a:latin typeface="Libre Baskerville"/>
                <a:ea typeface="Libre Baskerville"/>
                <a:cs typeface="Libre Baskerville"/>
                <a:sym typeface="Libre Baskerville"/>
              </a:rPr>
              <a:t>Is my child ready for kindergarten</a:t>
            </a:r>
            <a:r>
              <a:rPr lang="en-US" sz="3000" b="0" i="0" u="none" strike="noStrike" cap="none" dirty="0" smtClean="0">
                <a:solidFill>
                  <a:schemeClr val="dk1"/>
                </a:solidFill>
                <a:latin typeface="Libre Baskerville"/>
                <a:ea typeface="Libre Baskerville"/>
                <a:cs typeface="Libre Baskerville"/>
                <a:sym typeface="Libre Baskerville"/>
              </a:rPr>
              <a:t>?</a:t>
            </a:r>
            <a:endParaRPr sz="3000" b="0" i="0" u="none" strike="noStrike" cap="none" dirty="0">
              <a:solidFill>
                <a:schemeClr val="dk1"/>
              </a:solidFill>
              <a:latin typeface="Libre Baskerville"/>
              <a:ea typeface="Libre Baskerville"/>
              <a:cs typeface="Libre Baskerville"/>
              <a:sym typeface="Libre Baskerville"/>
            </a:endParaRPr>
          </a:p>
          <a:p>
            <a:pPr marL="274320" marR="0" lvl="0" indent="-358140" algn="l" rtl="0">
              <a:spcBef>
                <a:spcPts val="600"/>
              </a:spcBef>
              <a:buClr>
                <a:schemeClr val="accent1"/>
              </a:buClr>
              <a:buSzPct val="100000"/>
              <a:buFont typeface="Noto Sans Symbols"/>
              <a:buChar char="•"/>
            </a:pPr>
            <a:r>
              <a:rPr lang="en-US" sz="3000" b="0" i="0" u="none" strike="noStrike" cap="none" dirty="0">
                <a:solidFill>
                  <a:schemeClr val="dk1"/>
                </a:solidFill>
                <a:latin typeface="Libre Baskerville"/>
                <a:ea typeface="Libre Baskerville"/>
                <a:cs typeface="Libre Baskerville"/>
                <a:sym typeface="Libre Baskerville"/>
              </a:rPr>
              <a:t>How will you challenge my child? </a:t>
            </a:r>
          </a:p>
        </p:txBody>
      </p:sp>
      <p:sp>
        <p:nvSpPr>
          <p:cNvPr id="308" name="Shape 308"/>
          <p:cNvSpPr txBox="1"/>
          <p:nvPr/>
        </p:nvSpPr>
        <p:spPr>
          <a:xfrm>
            <a:off x="2111350" y="4484675"/>
            <a:ext cx="4101900" cy="1695300"/>
          </a:xfrm>
          <a:prstGeom prst="rect">
            <a:avLst/>
          </a:prstGeom>
          <a:noFill/>
          <a:ln>
            <a:noFill/>
          </a:ln>
        </p:spPr>
        <p:txBody>
          <a:bodyPr lIns="91425" tIns="91425" rIns="91425" bIns="91425" anchor="t" anchorCtr="0">
            <a:noAutofit/>
          </a:bodyPr>
          <a:lstStyle/>
          <a:p>
            <a:pPr lvl="0" algn="ctr">
              <a:spcBef>
                <a:spcPts val="0"/>
              </a:spcBef>
              <a:buNone/>
            </a:pPr>
            <a:r>
              <a:rPr lang="en-US" sz="6000">
                <a:solidFill>
                  <a:srgbClr val="9900FF"/>
                </a:solidFill>
              </a:rPr>
              <a:t>?</a:t>
            </a:r>
            <a:r>
              <a:rPr lang="en-US" sz="7200">
                <a:solidFill>
                  <a:srgbClr val="CC0000"/>
                </a:solidFill>
              </a:rPr>
              <a:t>?</a:t>
            </a:r>
            <a:r>
              <a:rPr lang="en-US" sz="6000">
                <a:solidFill>
                  <a:srgbClr val="0000FF"/>
                </a:solidFill>
              </a:rPr>
              <a:t>?</a:t>
            </a:r>
            <a:r>
              <a:rPr lang="en-US" sz="7200">
                <a:solidFill>
                  <a:srgbClr val="FF0000"/>
                </a:solidFill>
              </a:rPr>
              <a:t>?</a:t>
            </a:r>
            <a:r>
              <a:rPr lang="en-US" sz="6000">
                <a:solidFill>
                  <a:srgbClr val="0000FF"/>
                </a:solidFill>
              </a:rPr>
              <a:t>?</a:t>
            </a:r>
            <a:r>
              <a:rPr lang="en-US" sz="7200">
                <a:solidFill>
                  <a:srgbClr val="FF00FF"/>
                </a:solidFill>
              </a:rPr>
              <a:t>?</a:t>
            </a:r>
            <a:r>
              <a:rPr lang="en-US" sz="6000">
                <a:solidFill>
                  <a:srgbClr val="00FF00"/>
                </a:solidFill>
              </a:rPr>
              <a:t>?</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
                                            <p:txEl>
                                              <p:pRg st="0" end="0"/>
                                            </p:txEl>
                                          </p:spTgt>
                                        </p:tgtEl>
                                        <p:attrNameLst>
                                          <p:attrName>style.visibility</p:attrName>
                                        </p:attrNameLst>
                                      </p:cBhvr>
                                      <p:to>
                                        <p:strVal val="visible"/>
                                      </p:to>
                                    </p:set>
                                    <p:anim calcmode="lin" valueType="num">
                                      <p:cBhvr additive="base">
                                        <p:cTn id="7" dur="500"/>
                                        <p:tgtEl>
                                          <p:spTgt spid="30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7">
                                            <p:txEl>
                                              <p:pRg st="1" end="1"/>
                                            </p:txEl>
                                          </p:spTgt>
                                        </p:tgtEl>
                                        <p:attrNameLst>
                                          <p:attrName>style.visibility</p:attrName>
                                        </p:attrNameLst>
                                      </p:cBhvr>
                                      <p:to>
                                        <p:strVal val="visible"/>
                                      </p:to>
                                    </p:set>
                                    <p:anim calcmode="lin" valueType="num">
                                      <p:cBhvr additive="base">
                                        <p:cTn id="12" dur="500"/>
                                        <p:tgtEl>
                                          <p:spTgt spid="30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Shape 313"/>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Is your child ready for kindergarten?</a:t>
            </a:r>
          </a:p>
        </p:txBody>
      </p:sp>
      <p:sp>
        <p:nvSpPr>
          <p:cNvPr id="314" name="Shape 314"/>
          <p:cNvSpPr txBox="1">
            <a:spLocks noGrp="1"/>
          </p:cNvSpPr>
          <p:nvPr>
            <p:ph type="body" idx="1"/>
          </p:nvPr>
        </p:nvSpPr>
        <p:spPr>
          <a:xfrm>
            <a:off x="457200" y="1600200"/>
            <a:ext cx="7467600" cy="4873751"/>
          </a:xfrm>
          <a:prstGeom prst="rect">
            <a:avLst/>
          </a:prstGeom>
          <a:noFill/>
          <a:ln>
            <a:noFill/>
          </a:ln>
        </p:spPr>
        <p:txBody>
          <a:bodyPr lIns="91425" tIns="45700" rIns="91425" bIns="45700" anchor="t" anchorCtr="0">
            <a:noAutofit/>
          </a:bodyPr>
          <a:lstStyle/>
          <a:p>
            <a:pPr marL="274320" marR="0" lvl="0" indent="-274320" algn="r" rtl="0">
              <a:spcBef>
                <a:spcPts val="0"/>
              </a:spcBef>
              <a:buClr>
                <a:schemeClr val="accent1"/>
              </a:buClr>
              <a:buSzPct val="70000"/>
              <a:buFont typeface="Noto Sans Symbols"/>
              <a:buChar char="•"/>
            </a:pPr>
            <a:r>
              <a:rPr lang="en-US" sz="2400" b="0" i="1" u="none" strike="noStrike" cap="none">
                <a:solidFill>
                  <a:schemeClr val="dk1"/>
                </a:solidFill>
                <a:latin typeface="Libre Baskerville"/>
                <a:ea typeface="Libre Baskerville"/>
                <a:cs typeface="Libre Baskerville"/>
                <a:sym typeface="Libre Baskerville"/>
              </a:rPr>
              <a:t>It is </a:t>
            </a:r>
            <a:r>
              <a:rPr lang="en-US" sz="2400" b="0" i="1" u="sng" strike="noStrike" cap="none">
                <a:solidFill>
                  <a:schemeClr val="dk1"/>
                </a:solidFill>
                <a:latin typeface="Libre Baskerville"/>
                <a:ea typeface="Libre Baskerville"/>
                <a:cs typeface="Libre Baskerville"/>
                <a:sym typeface="Libre Baskerville"/>
              </a:rPr>
              <a:t>our</a:t>
            </a:r>
            <a:r>
              <a:rPr lang="en-US" sz="2400" b="0" i="1" u="none" strike="noStrike" cap="none">
                <a:solidFill>
                  <a:schemeClr val="dk1"/>
                </a:solidFill>
                <a:latin typeface="Libre Baskerville"/>
                <a:ea typeface="Libre Baskerville"/>
                <a:cs typeface="Libre Baskerville"/>
                <a:sym typeface="Libre Baskerville"/>
              </a:rPr>
              <a:t> job to be ready for your child, not your child’s job to be ready for us!</a:t>
            </a:r>
          </a:p>
        </p:txBody>
      </p:sp>
      <p:pic>
        <p:nvPicPr>
          <p:cNvPr id="315" name="Shape 315"/>
          <p:cNvPicPr preferRelativeResize="0"/>
          <p:nvPr/>
        </p:nvPicPr>
        <p:blipFill rotWithShape="1">
          <a:blip r:embed="rId3">
            <a:alphaModFix/>
          </a:blip>
          <a:srcRect/>
          <a:stretch/>
        </p:blipFill>
        <p:spPr>
          <a:xfrm>
            <a:off x="4572001" y="3276600"/>
            <a:ext cx="3429000" cy="2561167"/>
          </a:xfrm>
          <a:prstGeom prst="rect">
            <a:avLst/>
          </a:prstGeom>
          <a:noFill/>
          <a:ln>
            <a:noFill/>
          </a:ln>
        </p:spPr>
      </p:pic>
      <p:pic>
        <p:nvPicPr>
          <p:cNvPr id="316" name="Shape 316"/>
          <p:cNvPicPr preferRelativeResize="0"/>
          <p:nvPr/>
        </p:nvPicPr>
        <p:blipFill rotWithShape="1">
          <a:blip r:embed="rId4">
            <a:alphaModFix/>
          </a:blip>
          <a:srcRect/>
          <a:stretch/>
        </p:blipFill>
        <p:spPr>
          <a:xfrm rot="10800000">
            <a:off x="609599" y="2667000"/>
            <a:ext cx="3556000" cy="2666999"/>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Shape 322"/>
          <p:cNvSpPr txBox="1">
            <a:spLocks noGrp="1"/>
          </p:cNvSpPr>
          <p:nvPr>
            <p:ph type="title"/>
          </p:nvPr>
        </p:nvSpPr>
        <p:spPr>
          <a:xfrm>
            <a:off x="228600" y="381000"/>
            <a:ext cx="8915400" cy="1600199"/>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Common Reasons Parents Consider </a:t>
            </a:r>
            <a:br>
              <a:rPr lang="en-US" sz="3000" b="0" i="0" u="none" strike="noStrike" cap="small">
                <a:solidFill>
                  <a:schemeClr val="dk2"/>
                </a:solidFill>
                <a:latin typeface="Libre Baskerville"/>
                <a:ea typeface="Libre Baskerville"/>
                <a:cs typeface="Libre Baskerville"/>
                <a:sym typeface="Libre Baskerville"/>
              </a:rPr>
            </a:br>
            <a:r>
              <a:rPr lang="en-US" sz="3000" b="0" i="0" u="none" strike="noStrike" cap="small">
                <a:solidFill>
                  <a:schemeClr val="dk2"/>
                </a:solidFill>
                <a:latin typeface="Libre Baskerville"/>
                <a:ea typeface="Libre Baskerville"/>
                <a:cs typeface="Libre Baskerville"/>
                <a:sym typeface="Libre Baskerville"/>
              </a:rPr>
              <a:t>Delaying Entry to Kindergarten</a:t>
            </a:r>
          </a:p>
        </p:txBody>
      </p:sp>
      <p:sp>
        <p:nvSpPr>
          <p:cNvPr id="323" name="Shape 323"/>
          <p:cNvSpPr txBox="1">
            <a:spLocks noGrp="1"/>
          </p:cNvSpPr>
          <p:nvPr>
            <p:ph type="body" idx="1"/>
          </p:nvPr>
        </p:nvSpPr>
        <p:spPr>
          <a:xfrm>
            <a:off x="457200" y="2133600"/>
            <a:ext cx="8229600" cy="2438399"/>
          </a:xfrm>
          <a:prstGeom prst="rect">
            <a:avLst/>
          </a:prstGeom>
          <a:noFill/>
          <a:ln>
            <a:noFill/>
          </a:ln>
        </p:spPr>
        <p:txBody>
          <a:bodyPr lIns="91425" tIns="45700" rIns="91425" bIns="45700" anchor="t" anchorCtr="0">
            <a:noAutofit/>
          </a:bodyPr>
          <a:lstStyle/>
          <a:p>
            <a:pPr marL="274320" marR="0" lvl="0" indent="-274320" algn="l" rtl="0">
              <a:spcBef>
                <a:spcPts val="0"/>
              </a:spcBef>
              <a:spcAft>
                <a:spcPts val="0"/>
              </a:spcAft>
              <a:buClr>
                <a:schemeClr val="accent1"/>
              </a:buClr>
              <a:buSzPct val="70000"/>
              <a:buFont typeface="Noto Sans Symbols"/>
              <a:buChar char="•"/>
            </a:pPr>
            <a:r>
              <a:rPr lang="en-US" sz="2800" b="0" i="0" u="none" strike="noStrike" cap="none">
                <a:solidFill>
                  <a:schemeClr val="dk1"/>
                </a:solidFill>
                <a:latin typeface="Libre Baskerville"/>
                <a:ea typeface="Libre Baskerville"/>
                <a:cs typeface="Libre Baskerville"/>
                <a:sym typeface="Libre Baskerville"/>
              </a:rPr>
              <a:t>My child isn’t ready---he’s too immature.</a:t>
            </a:r>
          </a:p>
          <a:p>
            <a:pPr marL="274320" marR="0" lvl="0" indent="-274320" algn="l" rtl="0">
              <a:spcBef>
                <a:spcPts val="600"/>
              </a:spcBef>
              <a:spcAft>
                <a:spcPts val="0"/>
              </a:spcAft>
              <a:buClr>
                <a:schemeClr val="accent1"/>
              </a:buClr>
              <a:buSzPct val="70000"/>
              <a:buFont typeface="Noto Sans Symbols"/>
              <a:buChar char="•"/>
            </a:pPr>
            <a:r>
              <a:rPr lang="en-US" sz="2800" b="0" i="0" u="none" strike="noStrike" cap="none">
                <a:solidFill>
                  <a:schemeClr val="dk1"/>
                </a:solidFill>
                <a:latin typeface="Libre Baskerville"/>
                <a:ea typeface="Libre Baskerville"/>
                <a:cs typeface="Libre Baskerville"/>
                <a:sym typeface="Libre Baskerville"/>
              </a:rPr>
              <a:t>Kindergarten has become too academic--I want to be sure my child is ready for that.</a:t>
            </a:r>
          </a:p>
          <a:p>
            <a:pPr marL="274320" marR="0" lvl="0" indent="-274320" algn="l" rtl="0">
              <a:spcBef>
                <a:spcPts val="600"/>
              </a:spcBef>
              <a:buClr>
                <a:schemeClr val="accent1"/>
              </a:buClr>
              <a:buSzPct val="70000"/>
              <a:buFont typeface="Noto Sans Symbols"/>
              <a:buChar char="•"/>
            </a:pPr>
            <a:r>
              <a:rPr lang="en-US" sz="2800" b="0" i="0" u="none" strike="noStrike" cap="none">
                <a:solidFill>
                  <a:schemeClr val="dk1"/>
                </a:solidFill>
                <a:latin typeface="Libre Baskerville"/>
                <a:ea typeface="Libre Baskerville"/>
                <a:cs typeface="Libre Baskerville"/>
                <a:sym typeface="Libre Baskerville"/>
              </a:rPr>
              <a:t>If my child is older, he will be more successful in sports.</a:t>
            </a:r>
          </a:p>
        </p:txBody>
      </p:sp>
      <p:pic>
        <p:nvPicPr>
          <p:cNvPr id="324" name="Shape 324"/>
          <p:cNvPicPr preferRelativeResize="0"/>
          <p:nvPr/>
        </p:nvPicPr>
        <p:blipFill rotWithShape="1">
          <a:blip r:embed="rId3">
            <a:alphaModFix/>
          </a:blip>
          <a:srcRect/>
          <a:stretch/>
        </p:blipFill>
        <p:spPr>
          <a:xfrm>
            <a:off x="857900" y="4724400"/>
            <a:ext cx="3224099" cy="2133599"/>
          </a:xfrm>
          <a:prstGeom prst="rect">
            <a:avLst/>
          </a:prstGeom>
          <a:noFill/>
          <a:ln>
            <a:noFill/>
          </a:ln>
        </p:spPr>
      </p:pic>
      <p:pic>
        <p:nvPicPr>
          <p:cNvPr id="325" name="Shape 325"/>
          <p:cNvPicPr preferRelativeResize="0"/>
          <p:nvPr/>
        </p:nvPicPr>
        <p:blipFill rotWithShape="1">
          <a:blip r:embed="rId4">
            <a:alphaModFix/>
          </a:blip>
          <a:srcRect/>
          <a:stretch/>
        </p:blipFill>
        <p:spPr>
          <a:xfrm>
            <a:off x="4978700" y="4372500"/>
            <a:ext cx="3537300" cy="2362200"/>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3">
                                            <p:txEl>
                                              <p:pRg st="0" end="0"/>
                                            </p:txEl>
                                          </p:spTgt>
                                        </p:tgtEl>
                                        <p:attrNameLst>
                                          <p:attrName>style.visibility</p:attrName>
                                        </p:attrNameLst>
                                      </p:cBhvr>
                                      <p:to>
                                        <p:strVal val="visible"/>
                                      </p:to>
                                    </p:set>
                                    <p:animEffect transition="in" filter="fade">
                                      <p:cBhvr>
                                        <p:cTn id="7" dur="1000"/>
                                        <p:tgtEl>
                                          <p:spTgt spid="3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3">
                                            <p:txEl>
                                              <p:pRg st="1" end="1"/>
                                            </p:txEl>
                                          </p:spTgt>
                                        </p:tgtEl>
                                        <p:attrNameLst>
                                          <p:attrName>style.visibility</p:attrName>
                                        </p:attrNameLst>
                                      </p:cBhvr>
                                      <p:to>
                                        <p:strVal val="visible"/>
                                      </p:to>
                                    </p:set>
                                    <p:animEffect transition="in" filter="fade">
                                      <p:cBhvr>
                                        <p:cTn id="12" dur="1000"/>
                                        <p:tgtEl>
                                          <p:spTgt spid="3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3">
                                            <p:txEl>
                                              <p:pRg st="2" end="2"/>
                                            </p:txEl>
                                          </p:spTgt>
                                        </p:tgtEl>
                                        <p:attrNameLst>
                                          <p:attrName>style.visibility</p:attrName>
                                        </p:attrNameLst>
                                      </p:cBhvr>
                                      <p:to>
                                        <p:strVal val="visible"/>
                                      </p:to>
                                    </p:set>
                                    <p:animEffect transition="in" filter="fade">
                                      <p:cBhvr>
                                        <p:cTn id="17" dur="1000"/>
                                        <p:tgtEl>
                                          <p:spTgt spid="3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Shape 331"/>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Research Shows . . . </a:t>
            </a:r>
          </a:p>
        </p:txBody>
      </p:sp>
      <p:sp>
        <p:nvSpPr>
          <p:cNvPr id="332" name="Shape 332"/>
          <p:cNvSpPr txBox="1">
            <a:spLocks noGrp="1"/>
          </p:cNvSpPr>
          <p:nvPr>
            <p:ph type="body" idx="1"/>
          </p:nvPr>
        </p:nvSpPr>
        <p:spPr>
          <a:xfrm>
            <a:off x="457200" y="1600200"/>
            <a:ext cx="7467600" cy="4873751"/>
          </a:xfrm>
          <a:prstGeom prst="rect">
            <a:avLst/>
          </a:prstGeom>
          <a:noFill/>
          <a:ln>
            <a:noFill/>
          </a:ln>
        </p:spPr>
        <p:txBody>
          <a:bodyPr lIns="91425" tIns="45700" rIns="91425" bIns="45700" anchor="t" anchorCtr="0">
            <a:noAutofit/>
          </a:bodyPr>
          <a:lstStyle/>
          <a:p>
            <a:pPr marL="274320" marR="0" lvl="0" indent="-274320" algn="l" rtl="0">
              <a:spcBef>
                <a:spcPts val="0"/>
              </a:spcBef>
              <a:spcAft>
                <a:spcPts val="0"/>
              </a:spcAft>
              <a:buClr>
                <a:schemeClr val="accent1"/>
              </a:buClr>
              <a:buSzPct val="70000"/>
              <a:buFont typeface="Noto Sans Symbols"/>
              <a:buChar char="•"/>
            </a:pPr>
            <a:r>
              <a:rPr lang="en-US" sz="2800" b="0" i="0" u="none" strike="noStrike" cap="none">
                <a:solidFill>
                  <a:schemeClr val="dk1"/>
                </a:solidFill>
                <a:latin typeface="Libre Baskerville"/>
                <a:ea typeface="Libre Baskerville"/>
                <a:cs typeface="Libre Baskerville"/>
                <a:sym typeface="Libre Baskerville"/>
              </a:rPr>
              <a:t>The opportunities a child has </a:t>
            </a:r>
            <a:r>
              <a:rPr lang="en-US" sz="2800" b="1" i="0" u="sng" strike="noStrike" cap="none">
                <a:solidFill>
                  <a:schemeClr val="dk1"/>
                </a:solidFill>
                <a:latin typeface="Libre Baskerville"/>
                <a:ea typeface="Libre Baskerville"/>
                <a:cs typeface="Libre Baskerville"/>
                <a:sym typeface="Libre Baskerville"/>
              </a:rPr>
              <a:t>before</a:t>
            </a:r>
            <a:r>
              <a:rPr lang="en-US" sz="2800" b="0" i="0" u="none" strike="noStrike" cap="none">
                <a:solidFill>
                  <a:schemeClr val="dk1"/>
                </a:solidFill>
                <a:latin typeface="Libre Baskerville"/>
                <a:ea typeface="Libre Baskerville"/>
                <a:cs typeface="Libre Baskerville"/>
                <a:sym typeface="Libre Baskerville"/>
              </a:rPr>
              <a:t> entering kindergarten make a bigger difference than the child’s age at entry.</a:t>
            </a:r>
          </a:p>
          <a:p>
            <a:pPr marL="274320" marR="0" lvl="0" indent="-274320" algn="l" rtl="0">
              <a:spcBef>
                <a:spcPts val="600"/>
              </a:spcBef>
              <a:spcAft>
                <a:spcPts val="0"/>
              </a:spcAft>
              <a:buClr>
                <a:schemeClr val="accent1"/>
              </a:buClr>
              <a:buSzPct val="25000"/>
              <a:buFont typeface="Noto Sans Symbols"/>
              <a:buNone/>
            </a:pPr>
            <a:endParaRPr sz="2400" b="0" i="0" u="none" strike="noStrike" cap="none">
              <a:solidFill>
                <a:schemeClr val="dk1"/>
              </a:solidFill>
              <a:latin typeface="Libre Baskerville"/>
              <a:ea typeface="Libre Baskerville"/>
              <a:cs typeface="Libre Baskerville"/>
              <a:sym typeface="Libre Baskerville"/>
            </a:endParaRPr>
          </a:p>
          <a:p>
            <a:pPr marL="274320" marR="0" lvl="0" indent="-274320" algn="l" rtl="0">
              <a:spcBef>
                <a:spcPts val="600"/>
              </a:spcBef>
              <a:spcAft>
                <a:spcPts val="0"/>
              </a:spcAft>
              <a:buClr>
                <a:schemeClr val="accent1"/>
              </a:buClr>
              <a:buSzPct val="25000"/>
              <a:buFont typeface="Noto Sans Symbols"/>
              <a:buNone/>
            </a:pPr>
            <a:endParaRPr sz="2400" b="0" i="0" u="none" strike="noStrike" cap="none">
              <a:solidFill>
                <a:schemeClr val="dk1"/>
              </a:solidFill>
              <a:latin typeface="Libre Baskerville"/>
              <a:ea typeface="Libre Baskerville"/>
              <a:cs typeface="Libre Baskerville"/>
              <a:sym typeface="Libre Baskerville"/>
            </a:endParaRPr>
          </a:p>
          <a:p>
            <a:pPr marL="274320" marR="0" lvl="0" indent="-274320" algn="l" rtl="0">
              <a:spcBef>
                <a:spcPts val="600"/>
              </a:spcBef>
              <a:spcAft>
                <a:spcPts val="0"/>
              </a:spcAft>
              <a:buClr>
                <a:schemeClr val="accent1"/>
              </a:buClr>
              <a:buSzPct val="25000"/>
              <a:buFont typeface="Noto Sans Symbols"/>
              <a:buNone/>
            </a:pPr>
            <a:endParaRPr sz="2400" b="0" i="0" u="none" strike="noStrike" cap="none">
              <a:solidFill>
                <a:schemeClr val="dk1"/>
              </a:solidFill>
              <a:latin typeface="Libre Baskerville"/>
              <a:ea typeface="Libre Baskerville"/>
              <a:cs typeface="Libre Baskerville"/>
              <a:sym typeface="Libre Baskerville"/>
            </a:endParaRPr>
          </a:p>
          <a:p>
            <a:pPr marL="274320" marR="0" lvl="0" indent="-274320" algn="l" rtl="0">
              <a:spcBef>
                <a:spcPts val="600"/>
              </a:spcBef>
              <a:spcAft>
                <a:spcPts val="0"/>
              </a:spcAft>
              <a:buClr>
                <a:schemeClr val="accent1"/>
              </a:buClr>
              <a:buSzPct val="25000"/>
              <a:buFont typeface="Noto Sans Symbols"/>
              <a:buNone/>
            </a:pPr>
            <a:r>
              <a:rPr lang="en-US" sz="2400" b="0" i="0" u="none" strike="noStrike" cap="none">
                <a:solidFill>
                  <a:schemeClr val="dk1"/>
                </a:solidFill>
                <a:latin typeface="Libre Baskerville"/>
                <a:ea typeface="Libre Baskerville"/>
                <a:cs typeface="Libre Baskerville"/>
                <a:sym typeface="Libre Baskerville"/>
              </a:rPr>
              <a:t>		</a:t>
            </a:r>
          </a:p>
          <a:p>
            <a:pPr marL="274320" marR="0" lvl="0" indent="-274320" algn="ctr" rtl="0">
              <a:spcBef>
                <a:spcPts val="600"/>
              </a:spcBef>
              <a:spcAft>
                <a:spcPts val="0"/>
              </a:spcAft>
              <a:buClr>
                <a:schemeClr val="accent1"/>
              </a:buClr>
              <a:buSzPct val="25000"/>
              <a:buFont typeface="Noto Sans Symbols"/>
              <a:buNone/>
            </a:pPr>
            <a:endParaRPr sz="2400" b="0" i="0" u="none" strike="noStrike" cap="none">
              <a:solidFill>
                <a:schemeClr val="dk1"/>
              </a:solidFill>
              <a:latin typeface="Libre Baskerville"/>
              <a:ea typeface="Libre Baskerville"/>
              <a:cs typeface="Libre Baskerville"/>
              <a:sym typeface="Libre Baskerville"/>
            </a:endParaRPr>
          </a:p>
          <a:p>
            <a:pPr marL="1737360" marR="0" lvl="5" indent="-187960" algn="r" rtl="0">
              <a:spcBef>
                <a:spcPts val="560"/>
              </a:spcBef>
              <a:buClr>
                <a:schemeClr val="accent1"/>
              </a:buClr>
              <a:buSzPct val="100000"/>
              <a:buFont typeface="Libre Baskerville"/>
              <a:buChar char="•"/>
            </a:pPr>
            <a:r>
              <a:rPr lang="en-US" sz="2800" b="0" i="0" u="none" strike="noStrike" cap="none">
                <a:solidFill>
                  <a:schemeClr val="dk2"/>
                </a:solidFill>
                <a:latin typeface="Libre Baskerville"/>
                <a:ea typeface="Libre Baskerville"/>
                <a:cs typeface="Libre Baskerville"/>
                <a:sym typeface="Libre Baskerville"/>
              </a:rPr>
              <a:t>We are ready for your child!</a:t>
            </a:r>
          </a:p>
        </p:txBody>
      </p:sp>
      <p:pic>
        <p:nvPicPr>
          <p:cNvPr id="333" name="Shape 333"/>
          <p:cNvPicPr preferRelativeResize="0"/>
          <p:nvPr/>
        </p:nvPicPr>
        <p:blipFill rotWithShape="1">
          <a:blip r:embed="rId3">
            <a:alphaModFix/>
          </a:blip>
          <a:srcRect/>
          <a:stretch/>
        </p:blipFill>
        <p:spPr>
          <a:xfrm>
            <a:off x="2209800" y="3124200"/>
            <a:ext cx="3850077" cy="2014536"/>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How will you challenge my child?</a:t>
            </a:r>
          </a:p>
        </p:txBody>
      </p:sp>
      <p:sp>
        <p:nvSpPr>
          <p:cNvPr id="339" name="Shape 339"/>
          <p:cNvSpPr txBox="1">
            <a:spLocks noGrp="1"/>
          </p:cNvSpPr>
          <p:nvPr>
            <p:ph type="body" idx="1"/>
          </p:nvPr>
        </p:nvSpPr>
        <p:spPr>
          <a:xfrm>
            <a:off x="457200" y="1600200"/>
            <a:ext cx="7467600" cy="4873751"/>
          </a:xfrm>
          <a:prstGeom prst="rect">
            <a:avLst/>
          </a:prstGeom>
          <a:noFill/>
          <a:ln>
            <a:noFill/>
          </a:ln>
        </p:spPr>
        <p:txBody>
          <a:bodyPr lIns="91425" tIns="45700" rIns="91425" bIns="45700" anchor="t" anchorCtr="0">
            <a:noAutofit/>
          </a:bodyPr>
          <a:lstStyle/>
          <a:p>
            <a:pPr marL="274320" marR="0" lvl="0" indent="-274320" algn="l" rtl="0">
              <a:spcBef>
                <a:spcPts val="0"/>
              </a:spcBef>
              <a:spcAft>
                <a:spcPts val="0"/>
              </a:spcAft>
              <a:buClr>
                <a:schemeClr val="accent1"/>
              </a:buClr>
              <a:buSzPct val="70000"/>
              <a:buFont typeface="Noto Sans Symbols"/>
              <a:buChar char="•"/>
            </a:pPr>
            <a:r>
              <a:rPr lang="en-US" sz="3200" b="0" i="0" u="none" strike="noStrike" cap="none">
                <a:solidFill>
                  <a:schemeClr val="dk1"/>
                </a:solidFill>
                <a:latin typeface="Libre Baskerville"/>
                <a:ea typeface="Libre Baskerville"/>
                <a:cs typeface="Libre Baskerville"/>
                <a:sym typeface="Libre Baskerville"/>
              </a:rPr>
              <a:t>Flexible grouping </a:t>
            </a:r>
          </a:p>
          <a:p>
            <a:pPr marL="274320" marR="0" lvl="0" indent="-274320" algn="l" rtl="0">
              <a:spcBef>
                <a:spcPts val="600"/>
              </a:spcBef>
              <a:spcAft>
                <a:spcPts val="0"/>
              </a:spcAft>
              <a:buClr>
                <a:schemeClr val="accent1"/>
              </a:buClr>
              <a:buSzPct val="70000"/>
              <a:buFont typeface="Noto Sans Symbols"/>
              <a:buChar char="•"/>
            </a:pPr>
            <a:r>
              <a:rPr lang="en-US" sz="3200" b="0" i="0" u="none" strike="noStrike" cap="none">
                <a:solidFill>
                  <a:schemeClr val="dk1"/>
                </a:solidFill>
                <a:latin typeface="Libre Baskerville"/>
                <a:ea typeface="Libre Baskerville"/>
                <a:cs typeface="Libre Baskerville"/>
                <a:sym typeface="Libre Baskerville"/>
              </a:rPr>
              <a:t>Differentiated instruction</a:t>
            </a:r>
          </a:p>
          <a:p>
            <a:pPr marL="274320" marR="0" lvl="0" indent="-274320" algn="l" rtl="0">
              <a:spcBef>
                <a:spcPts val="600"/>
              </a:spcBef>
              <a:spcAft>
                <a:spcPts val="0"/>
              </a:spcAft>
              <a:buClr>
                <a:schemeClr val="accent1"/>
              </a:buClr>
              <a:buSzPct val="70000"/>
              <a:buFont typeface="Noto Sans Symbols"/>
              <a:buChar char="•"/>
            </a:pPr>
            <a:r>
              <a:rPr lang="en-US" sz="3200" b="0" i="0" u="none" strike="noStrike" cap="none">
                <a:solidFill>
                  <a:schemeClr val="dk1"/>
                </a:solidFill>
                <a:latin typeface="Libre Baskerville"/>
                <a:ea typeface="Libre Baskerville"/>
                <a:cs typeface="Libre Baskerville"/>
                <a:sym typeface="Libre Baskerville"/>
              </a:rPr>
              <a:t>In class enrichment experiences</a:t>
            </a:r>
          </a:p>
          <a:p>
            <a:pPr marL="914400" marR="0" lvl="2" indent="-190500" algn="l" rtl="0">
              <a:spcBef>
                <a:spcPts val="480"/>
              </a:spcBef>
              <a:spcAft>
                <a:spcPts val="0"/>
              </a:spcAft>
              <a:buClr>
                <a:srgbClr val="DE7530"/>
              </a:buClr>
              <a:buSzPct val="59999"/>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Frequently in coordination with facilitator of gifted/talented program</a:t>
            </a:r>
          </a:p>
          <a:p>
            <a:pPr marL="274320" marR="0" lvl="0" indent="-274320" algn="l" rtl="0">
              <a:spcBef>
                <a:spcPts val="600"/>
              </a:spcBef>
              <a:buClr>
                <a:schemeClr val="accent1"/>
              </a:buClr>
              <a:buSzPct val="70000"/>
              <a:buFont typeface="Noto Sans Symbols"/>
              <a:buChar char="•"/>
            </a:pPr>
            <a:r>
              <a:rPr lang="en-US" sz="3200" b="0" i="0" u="none" strike="noStrike" cap="none">
                <a:solidFill>
                  <a:schemeClr val="dk1"/>
                </a:solidFill>
                <a:latin typeface="Libre Baskerville"/>
                <a:ea typeface="Libre Baskerville"/>
                <a:cs typeface="Libre Baskerville"/>
                <a:sym typeface="Libre Baskerville"/>
              </a:rPr>
              <a:t>Kindergarten acceleration</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Shape 344"/>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Libre Baskerville"/>
              <a:buNone/>
            </a:pPr>
            <a:r>
              <a:rPr lang="en-US"/>
              <a:t>Spanish Immersion &amp; </a:t>
            </a:r>
            <a:r>
              <a:rPr lang="en-US" sz="3000" b="0" i="0" u="none" strike="noStrike" cap="small">
                <a:solidFill>
                  <a:schemeClr val="dk2"/>
                </a:solidFill>
                <a:latin typeface="Libre Baskerville"/>
                <a:ea typeface="Libre Baskerville"/>
                <a:cs typeface="Libre Baskerville"/>
                <a:sym typeface="Libre Baskerville"/>
              </a:rPr>
              <a:t>Dual Language</a:t>
            </a:r>
          </a:p>
        </p:txBody>
      </p:sp>
      <p:sp>
        <p:nvSpPr>
          <p:cNvPr id="345" name="Shape 345"/>
          <p:cNvSpPr txBox="1">
            <a:spLocks noGrp="1"/>
          </p:cNvSpPr>
          <p:nvPr>
            <p:ph type="body" idx="1"/>
          </p:nvPr>
        </p:nvSpPr>
        <p:spPr>
          <a:xfrm>
            <a:off x="457200" y="1600200"/>
            <a:ext cx="7467600" cy="4873751"/>
          </a:xfrm>
          <a:prstGeom prst="rect">
            <a:avLst/>
          </a:prstGeom>
          <a:noFill/>
          <a:ln>
            <a:noFill/>
          </a:ln>
        </p:spPr>
        <p:txBody>
          <a:bodyPr lIns="91425" tIns="45700" rIns="91425" bIns="45700" anchor="t" anchorCtr="0">
            <a:noAutofit/>
          </a:bodyPr>
          <a:lstStyle/>
          <a:p>
            <a:pPr marL="274320" marR="0" lvl="0" indent="-274320" algn="l" rtl="0">
              <a:spcBef>
                <a:spcPts val="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Parents may choose to have their child participate in order to learn Spanish </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Enter in </a:t>
            </a:r>
            <a:r>
              <a:rPr lang="en-US" sz="2400" b="0" i="0" u="sng" strike="noStrike" cap="none">
                <a:solidFill>
                  <a:schemeClr val="dk1"/>
                </a:solidFill>
                <a:latin typeface="Libre Baskerville"/>
                <a:ea typeface="Libre Baskerville"/>
                <a:cs typeface="Libre Baskerville"/>
                <a:sym typeface="Libre Baskerville"/>
              </a:rPr>
              <a:t>kindergarten or first grade only</a:t>
            </a:r>
          </a:p>
          <a:p>
            <a:pPr marL="274320" marR="0" lvl="0" indent="-274320" algn="l" rtl="0">
              <a:spcBef>
                <a:spcPts val="600"/>
              </a:spcBef>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Commitment through fifth grade</a:t>
            </a:r>
          </a:p>
        </p:txBody>
      </p:sp>
      <p:pic>
        <p:nvPicPr>
          <p:cNvPr id="346" name="Shape 346"/>
          <p:cNvPicPr preferRelativeResize="0"/>
          <p:nvPr/>
        </p:nvPicPr>
        <p:blipFill rotWithShape="1">
          <a:blip r:embed="rId3">
            <a:alphaModFix/>
          </a:blip>
          <a:srcRect/>
          <a:stretch/>
        </p:blipFill>
        <p:spPr>
          <a:xfrm>
            <a:off x="2971800" y="3657600"/>
            <a:ext cx="3225800" cy="2419350"/>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Shape 406"/>
          <p:cNvSpPr/>
          <p:nvPr/>
        </p:nvSpPr>
        <p:spPr>
          <a:xfrm>
            <a:off x="685800" y="2819400"/>
            <a:ext cx="1981199" cy="1828800"/>
          </a:xfrm>
          <a:prstGeom prst="rect">
            <a:avLst/>
          </a:prstGeom>
          <a:solidFill>
            <a:schemeClr val="lt1"/>
          </a:solidFill>
          <a:ln w="25400" cap="flat" cmpd="sng">
            <a:solidFill>
              <a:srgbClr val="B96128"/>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7" name="Shape 407"/>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TWO WAY DUAL LANGUAGE </a:t>
            </a:r>
          </a:p>
        </p:txBody>
      </p:sp>
      <p:sp>
        <p:nvSpPr>
          <p:cNvPr id="408" name="Shape 408"/>
          <p:cNvSpPr txBox="1">
            <a:spLocks noGrp="1"/>
          </p:cNvSpPr>
          <p:nvPr>
            <p:ph type="body" idx="1"/>
          </p:nvPr>
        </p:nvSpPr>
        <p:spPr>
          <a:xfrm>
            <a:off x="457200" y="5562600"/>
            <a:ext cx="7467600" cy="8381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a:p>
          <a:p>
            <a:pPr marL="274320" marR="0" lvl="0" indent="-274320" algn="l" rtl="0">
              <a:spcBef>
                <a:spcPts val="600"/>
              </a:spcBef>
              <a:buClr>
                <a:schemeClr val="accent1"/>
              </a:buClr>
              <a:buSzPct val="70000"/>
              <a:buFont typeface="Noto Sans Symbols"/>
              <a:buNone/>
            </a:pPr>
            <a:endParaRPr sz="2400" b="0" i="0" u="none" strike="noStrike" cap="none">
              <a:solidFill>
                <a:schemeClr val="dk1"/>
              </a:solidFill>
              <a:latin typeface="Libre Baskerville"/>
              <a:ea typeface="Libre Baskerville"/>
              <a:cs typeface="Libre Baskerville"/>
              <a:sym typeface="Libre Baskerville"/>
            </a:endParaRPr>
          </a:p>
        </p:txBody>
      </p:sp>
      <p:sp>
        <p:nvSpPr>
          <p:cNvPr id="409" name="Shape 409"/>
          <p:cNvSpPr/>
          <p:nvPr/>
        </p:nvSpPr>
        <p:spPr>
          <a:xfrm>
            <a:off x="4447607" y="3244333"/>
            <a:ext cx="248785"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a:solidFill>
                  <a:schemeClr val="dk1"/>
                </a:solidFill>
                <a:latin typeface="Arial"/>
                <a:ea typeface="Arial"/>
                <a:cs typeface="Arial"/>
                <a:sym typeface="Arial"/>
              </a:rPr>
              <a:t> </a:t>
            </a:r>
          </a:p>
        </p:txBody>
      </p:sp>
      <p:pic>
        <p:nvPicPr>
          <p:cNvPr id="410" name="Shape 410"/>
          <p:cNvPicPr preferRelativeResize="0"/>
          <p:nvPr/>
        </p:nvPicPr>
        <p:blipFill rotWithShape="1">
          <a:blip r:embed="rId3">
            <a:alphaModFix/>
          </a:blip>
          <a:srcRect/>
          <a:stretch/>
        </p:blipFill>
        <p:spPr>
          <a:xfrm>
            <a:off x="838200" y="2895600"/>
            <a:ext cx="304799" cy="304799"/>
          </a:xfrm>
          <a:prstGeom prst="rect">
            <a:avLst/>
          </a:prstGeom>
          <a:noFill/>
          <a:ln>
            <a:noFill/>
          </a:ln>
        </p:spPr>
      </p:pic>
      <p:pic>
        <p:nvPicPr>
          <p:cNvPr id="411" name="Shape 411"/>
          <p:cNvPicPr preferRelativeResize="0"/>
          <p:nvPr/>
        </p:nvPicPr>
        <p:blipFill rotWithShape="1">
          <a:blip r:embed="rId4">
            <a:alphaModFix/>
          </a:blip>
          <a:srcRect/>
          <a:stretch/>
        </p:blipFill>
        <p:spPr>
          <a:xfrm>
            <a:off x="1569720" y="2895600"/>
            <a:ext cx="243840" cy="304799"/>
          </a:xfrm>
          <a:prstGeom prst="rect">
            <a:avLst/>
          </a:prstGeom>
          <a:noFill/>
          <a:ln>
            <a:noFill/>
          </a:ln>
        </p:spPr>
      </p:pic>
      <p:pic>
        <p:nvPicPr>
          <p:cNvPr id="412" name="Shape 412"/>
          <p:cNvPicPr preferRelativeResize="0"/>
          <p:nvPr/>
        </p:nvPicPr>
        <p:blipFill rotWithShape="1">
          <a:blip r:embed="rId4">
            <a:alphaModFix/>
          </a:blip>
          <a:srcRect/>
          <a:stretch/>
        </p:blipFill>
        <p:spPr>
          <a:xfrm>
            <a:off x="2362200" y="2895600"/>
            <a:ext cx="243840" cy="304799"/>
          </a:xfrm>
          <a:prstGeom prst="rect">
            <a:avLst/>
          </a:prstGeom>
          <a:noFill/>
          <a:ln>
            <a:noFill/>
          </a:ln>
        </p:spPr>
      </p:pic>
      <p:pic>
        <p:nvPicPr>
          <p:cNvPr id="413" name="Shape 413"/>
          <p:cNvPicPr preferRelativeResize="0"/>
          <p:nvPr/>
        </p:nvPicPr>
        <p:blipFill rotWithShape="1">
          <a:blip r:embed="rId4">
            <a:alphaModFix/>
          </a:blip>
          <a:srcRect/>
          <a:stretch/>
        </p:blipFill>
        <p:spPr>
          <a:xfrm>
            <a:off x="1219200" y="3276600"/>
            <a:ext cx="243840" cy="304799"/>
          </a:xfrm>
          <a:prstGeom prst="rect">
            <a:avLst/>
          </a:prstGeom>
          <a:noFill/>
          <a:ln>
            <a:noFill/>
          </a:ln>
        </p:spPr>
      </p:pic>
      <p:pic>
        <p:nvPicPr>
          <p:cNvPr id="414" name="Shape 414"/>
          <p:cNvPicPr preferRelativeResize="0"/>
          <p:nvPr/>
        </p:nvPicPr>
        <p:blipFill rotWithShape="1">
          <a:blip r:embed="rId4">
            <a:alphaModFix/>
          </a:blip>
          <a:srcRect/>
          <a:stretch/>
        </p:blipFill>
        <p:spPr>
          <a:xfrm>
            <a:off x="1981200" y="3276600"/>
            <a:ext cx="243840" cy="304799"/>
          </a:xfrm>
          <a:prstGeom prst="rect">
            <a:avLst/>
          </a:prstGeom>
          <a:noFill/>
          <a:ln>
            <a:noFill/>
          </a:ln>
        </p:spPr>
      </p:pic>
      <p:pic>
        <p:nvPicPr>
          <p:cNvPr id="415" name="Shape 415"/>
          <p:cNvPicPr preferRelativeResize="0"/>
          <p:nvPr/>
        </p:nvPicPr>
        <p:blipFill rotWithShape="1">
          <a:blip r:embed="rId4">
            <a:alphaModFix/>
          </a:blip>
          <a:srcRect/>
          <a:stretch/>
        </p:blipFill>
        <p:spPr>
          <a:xfrm>
            <a:off x="762000" y="3657600"/>
            <a:ext cx="243840" cy="304799"/>
          </a:xfrm>
          <a:prstGeom prst="rect">
            <a:avLst/>
          </a:prstGeom>
          <a:noFill/>
          <a:ln>
            <a:noFill/>
          </a:ln>
        </p:spPr>
      </p:pic>
      <p:pic>
        <p:nvPicPr>
          <p:cNvPr id="416" name="Shape 416"/>
          <p:cNvPicPr preferRelativeResize="0"/>
          <p:nvPr/>
        </p:nvPicPr>
        <p:blipFill rotWithShape="1">
          <a:blip r:embed="rId4">
            <a:alphaModFix/>
          </a:blip>
          <a:srcRect/>
          <a:stretch/>
        </p:blipFill>
        <p:spPr>
          <a:xfrm>
            <a:off x="1524000" y="3657600"/>
            <a:ext cx="243840" cy="304799"/>
          </a:xfrm>
          <a:prstGeom prst="rect">
            <a:avLst/>
          </a:prstGeom>
          <a:noFill/>
          <a:ln>
            <a:noFill/>
          </a:ln>
        </p:spPr>
      </p:pic>
      <p:pic>
        <p:nvPicPr>
          <p:cNvPr id="417" name="Shape 417"/>
          <p:cNvPicPr preferRelativeResize="0"/>
          <p:nvPr/>
        </p:nvPicPr>
        <p:blipFill rotWithShape="1">
          <a:blip r:embed="rId4">
            <a:alphaModFix/>
          </a:blip>
          <a:srcRect/>
          <a:stretch/>
        </p:blipFill>
        <p:spPr>
          <a:xfrm>
            <a:off x="2286000" y="3657600"/>
            <a:ext cx="243840" cy="304799"/>
          </a:xfrm>
          <a:prstGeom prst="rect">
            <a:avLst/>
          </a:prstGeom>
          <a:noFill/>
          <a:ln>
            <a:noFill/>
          </a:ln>
        </p:spPr>
      </p:pic>
      <p:pic>
        <p:nvPicPr>
          <p:cNvPr id="418" name="Shape 418"/>
          <p:cNvPicPr preferRelativeResize="0"/>
          <p:nvPr/>
        </p:nvPicPr>
        <p:blipFill rotWithShape="1">
          <a:blip r:embed="rId4">
            <a:alphaModFix/>
          </a:blip>
          <a:srcRect/>
          <a:stretch/>
        </p:blipFill>
        <p:spPr>
          <a:xfrm>
            <a:off x="1143000" y="4114800"/>
            <a:ext cx="243840" cy="304799"/>
          </a:xfrm>
          <a:prstGeom prst="rect">
            <a:avLst/>
          </a:prstGeom>
          <a:noFill/>
          <a:ln>
            <a:noFill/>
          </a:ln>
        </p:spPr>
      </p:pic>
      <p:pic>
        <p:nvPicPr>
          <p:cNvPr id="419" name="Shape 419"/>
          <p:cNvPicPr preferRelativeResize="0"/>
          <p:nvPr/>
        </p:nvPicPr>
        <p:blipFill rotWithShape="1">
          <a:blip r:embed="rId4">
            <a:alphaModFix/>
          </a:blip>
          <a:srcRect/>
          <a:stretch/>
        </p:blipFill>
        <p:spPr>
          <a:xfrm>
            <a:off x="1905000" y="4114800"/>
            <a:ext cx="243840" cy="304799"/>
          </a:xfrm>
          <a:prstGeom prst="rect">
            <a:avLst/>
          </a:prstGeom>
          <a:noFill/>
          <a:ln>
            <a:noFill/>
          </a:ln>
        </p:spPr>
      </p:pic>
      <p:sp>
        <p:nvSpPr>
          <p:cNvPr id="420" name="Shape 420"/>
          <p:cNvSpPr txBox="1"/>
          <p:nvPr/>
        </p:nvSpPr>
        <p:spPr>
          <a:xfrm>
            <a:off x="457200" y="1600200"/>
            <a:ext cx="2438399" cy="120032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b="1">
                <a:solidFill>
                  <a:schemeClr val="dk1"/>
                </a:solidFill>
                <a:latin typeface="Arial"/>
                <a:ea typeface="Arial"/>
                <a:cs typeface="Arial"/>
                <a:sym typeface="Arial"/>
              </a:rPr>
              <a:t>Classroom 1 </a:t>
            </a:r>
          </a:p>
          <a:p>
            <a:pPr marL="0" marR="0" lvl="0" indent="0" algn="ctr" rtl="0">
              <a:spcBef>
                <a:spcPts val="0"/>
              </a:spcBef>
              <a:spcAft>
                <a:spcPts val="0"/>
              </a:spcAft>
              <a:buSzPct val="25000"/>
              <a:buNone/>
            </a:pPr>
            <a:r>
              <a:rPr lang="en-US" sz="1800" b="1">
                <a:solidFill>
                  <a:schemeClr val="dk1"/>
                </a:solidFill>
                <a:latin typeface="Arial"/>
                <a:ea typeface="Arial"/>
                <a:cs typeface="Arial"/>
                <a:sym typeface="Arial"/>
              </a:rPr>
              <a:t>Group A</a:t>
            </a:r>
          </a:p>
          <a:p>
            <a:pPr marL="0" marR="0" lvl="0" indent="0" algn="ctr" rtl="0">
              <a:spcBef>
                <a:spcPts val="0"/>
              </a:spcBef>
              <a:spcAft>
                <a:spcPts val="0"/>
              </a:spcAft>
              <a:buSzPct val="25000"/>
              <a:buNone/>
            </a:pPr>
            <a:r>
              <a:rPr lang="en-US" sz="1800" b="1">
                <a:solidFill>
                  <a:schemeClr val="dk1"/>
                </a:solidFill>
                <a:latin typeface="Arial"/>
                <a:ea typeface="Arial"/>
                <a:cs typeface="Arial"/>
                <a:sym typeface="Arial"/>
              </a:rPr>
              <a:t>Academic Spanish</a:t>
            </a:r>
          </a:p>
          <a:p>
            <a:pPr marL="0" marR="0" lvl="0" indent="0" algn="ctr" rtl="0">
              <a:spcBef>
                <a:spcPts val="0"/>
              </a:spcBef>
              <a:spcAft>
                <a:spcPts val="0"/>
              </a:spcAft>
              <a:buSzPct val="25000"/>
              <a:buNone/>
            </a:pPr>
            <a:r>
              <a:rPr lang="en-US" sz="1800" b="1">
                <a:solidFill>
                  <a:schemeClr val="dk1"/>
                </a:solidFill>
                <a:latin typeface="Arial"/>
                <a:ea typeface="Arial"/>
                <a:cs typeface="Arial"/>
                <a:sym typeface="Arial"/>
              </a:rPr>
              <a:t>50% of the time</a:t>
            </a:r>
          </a:p>
        </p:txBody>
      </p:sp>
      <p:sp>
        <p:nvSpPr>
          <p:cNvPr id="421" name="Shape 421"/>
          <p:cNvSpPr/>
          <p:nvPr/>
        </p:nvSpPr>
        <p:spPr>
          <a:xfrm>
            <a:off x="4724400" y="1600200"/>
            <a:ext cx="2209799" cy="1754325"/>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b="1">
                <a:solidFill>
                  <a:schemeClr val="dk1"/>
                </a:solidFill>
                <a:latin typeface="Arial"/>
                <a:ea typeface="Arial"/>
                <a:cs typeface="Arial"/>
                <a:sym typeface="Arial"/>
              </a:rPr>
              <a:t>Classroom 2 </a:t>
            </a:r>
          </a:p>
          <a:p>
            <a:pPr marL="0" marR="0" lvl="0" indent="0" algn="ctr" rtl="0">
              <a:spcBef>
                <a:spcPts val="0"/>
              </a:spcBef>
              <a:spcAft>
                <a:spcPts val="0"/>
              </a:spcAft>
              <a:buSzPct val="25000"/>
              <a:buNone/>
            </a:pPr>
            <a:r>
              <a:rPr lang="en-US" sz="1800" b="1">
                <a:solidFill>
                  <a:schemeClr val="dk1"/>
                </a:solidFill>
                <a:latin typeface="Arial"/>
                <a:ea typeface="Arial"/>
                <a:cs typeface="Arial"/>
                <a:sym typeface="Arial"/>
              </a:rPr>
              <a:t>Group B</a:t>
            </a:r>
          </a:p>
          <a:p>
            <a:pPr marL="0" marR="0" lvl="0" indent="0" algn="ctr" rtl="0">
              <a:spcBef>
                <a:spcPts val="0"/>
              </a:spcBef>
              <a:spcAft>
                <a:spcPts val="0"/>
              </a:spcAft>
              <a:buSzPct val="25000"/>
              <a:buNone/>
            </a:pPr>
            <a:r>
              <a:rPr lang="en-US" sz="1800" b="1">
                <a:solidFill>
                  <a:schemeClr val="dk1"/>
                </a:solidFill>
                <a:latin typeface="Arial"/>
                <a:ea typeface="Arial"/>
                <a:cs typeface="Arial"/>
                <a:sym typeface="Arial"/>
              </a:rPr>
              <a:t>Academic English</a:t>
            </a:r>
          </a:p>
          <a:p>
            <a:pPr marL="0" marR="0" lvl="0" indent="0" algn="ctr" rtl="0">
              <a:spcBef>
                <a:spcPts val="0"/>
              </a:spcBef>
              <a:spcAft>
                <a:spcPts val="0"/>
              </a:spcAft>
              <a:buSzPct val="25000"/>
              <a:buNone/>
            </a:pPr>
            <a:r>
              <a:rPr lang="en-US" sz="1800" b="1">
                <a:solidFill>
                  <a:schemeClr val="dk1"/>
                </a:solidFill>
                <a:latin typeface="Arial"/>
                <a:ea typeface="Arial"/>
                <a:cs typeface="Arial"/>
                <a:sym typeface="Arial"/>
              </a:rPr>
              <a:t>50% of the time</a:t>
            </a:r>
          </a:p>
          <a:p>
            <a:pPr marL="0" marR="0" lvl="0" indent="0" algn="l" rtl="0">
              <a:spcBef>
                <a:spcPts val="0"/>
              </a:spcBef>
              <a:spcAft>
                <a:spcPts val="0"/>
              </a:spcAft>
              <a:buSzPct val="25000"/>
              <a:buNone/>
            </a:pPr>
            <a:r>
              <a:rPr lang="en-US" sz="1800">
                <a:solidFill>
                  <a:schemeClr val="dk1"/>
                </a:solidFill>
                <a:latin typeface="Arial"/>
                <a:ea typeface="Arial"/>
                <a:cs typeface="Arial"/>
                <a:sym typeface="Arial"/>
              </a:rPr>
              <a:t/>
            </a:r>
            <a:br>
              <a:rPr lang="en-US" sz="1800">
                <a:solidFill>
                  <a:schemeClr val="dk1"/>
                </a:solidFill>
                <a:latin typeface="Arial"/>
                <a:ea typeface="Arial"/>
                <a:cs typeface="Arial"/>
                <a:sym typeface="Arial"/>
              </a:rPr>
            </a:br>
            <a:endParaRPr lang="en-US" sz="1800">
              <a:solidFill>
                <a:schemeClr val="dk1"/>
              </a:solidFill>
              <a:latin typeface="Arial"/>
              <a:ea typeface="Arial"/>
              <a:cs typeface="Arial"/>
              <a:sym typeface="Arial"/>
            </a:endParaRPr>
          </a:p>
        </p:txBody>
      </p:sp>
      <p:sp>
        <p:nvSpPr>
          <p:cNvPr id="422" name="Shape 422"/>
          <p:cNvSpPr txBox="1"/>
          <p:nvPr/>
        </p:nvSpPr>
        <p:spPr>
          <a:xfrm>
            <a:off x="685800" y="4800600"/>
            <a:ext cx="7391399"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a:solidFill>
                  <a:schemeClr val="dk1"/>
                </a:solidFill>
                <a:latin typeface="Arial"/>
                <a:ea typeface="Arial"/>
                <a:cs typeface="Arial"/>
                <a:sym typeface="Arial"/>
              </a:rPr>
              <a:t>       Spanish Learners— Speakers of languages other than Spanish</a:t>
            </a:r>
          </a:p>
        </p:txBody>
      </p:sp>
      <p:pic>
        <p:nvPicPr>
          <p:cNvPr id="423" name="Shape 423"/>
          <p:cNvPicPr preferRelativeResize="0"/>
          <p:nvPr/>
        </p:nvPicPr>
        <p:blipFill rotWithShape="1">
          <a:blip r:embed="rId4">
            <a:alphaModFix/>
          </a:blip>
          <a:srcRect/>
          <a:stretch/>
        </p:blipFill>
        <p:spPr>
          <a:xfrm>
            <a:off x="838200" y="4800600"/>
            <a:ext cx="243840" cy="304799"/>
          </a:xfrm>
          <a:prstGeom prst="rect">
            <a:avLst/>
          </a:prstGeom>
          <a:noFill/>
          <a:ln>
            <a:noFill/>
          </a:ln>
        </p:spPr>
      </p:pic>
      <p:sp>
        <p:nvSpPr>
          <p:cNvPr id="424" name="Shape 424"/>
          <p:cNvSpPr/>
          <p:nvPr/>
        </p:nvSpPr>
        <p:spPr>
          <a:xfrm>
            <a:off x="3048000" y="3276600"/>
            <a:ext cx="1447800" cy="457200"/>
          </a:xfrm>
          <a:prstGeom prst="rightArrow">
            <a:avLst>
              <a:gd name="adj1" fmla="val 50000"/>
              <a:gd name="adj2" fmla="val 50000"/>
            </a:avLst>
          </a:prstGeom>
          <a:solidFill>
            <a:schemeClr val="accent1"/>
          </a:solidFill>
          <a:ln w="25400" cap="flat" cmpd="sng">
            <a:solidFill>
              <a:srgbClr val="B96128"/>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25" name="Shape 425"/>
          <p:cNvSpPr/>
          <p:nvPr/>
        </p:nvSpPr>
        <p:spPr>
          <a:xfrm rot="10800000">
            <a:off x="3047999" y="3962399"/>
            <a:ext cx="1447800" cy="457200"/>
          </a:xfrm>
          <a:prstGeom prst="rightArrow">
            <a:avLst>
              <a:gd name="adj1" fmla="val 50000"/>
              <a:gd name="adj2" fmla="val 50000"/>
            </a:avLst>
          </a:prstGeom>
          <a:solidFill>
            <a:schemeClr val="accent1"/>
          </a:solidFill>
          <a:ln w="25400" cap="flat" cmpd="sng">
            <a:solidFill>
              <a:srgbClr val="B96128"/>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26" name="Shape 426"/>
          <p:cNvPicPr preferRelativeResize="0"/>
          <p:nvPr/>
        </p:nvPicPr>
        <p:blipFill rotWithShape="1">
          <a:blip r:embed="rId5">
            <a:alphaModFix/>
          </a:blip>
          <a:srcRect/>
          <a:stretch/>
        </p:blipFill>
        <p:spPr>
          <a:xfrm>
            <a:off x="1143000" y="2895600"/>
            <a:ext cx="304799" cy="304799"/>
          </a:xfrm>
          <a:prstGeom prst="rect">
            <a:avLst/>
          </a:prstGeom>
          <a:noFill/>
          <a:ln>
            <a:noFill/>
          </a:ln>
        </p:spPr>
      </p:pic>
      <p:pic>
        <p:nvPicPr>
          <p:cNvPr id="427" name="Shape 427"/>
          <p:cNvPicPr preferRelativeResize="0"/>
          <p:nvPr/>
        </p:nvPicPr>
        <p:blipFill rotWithShape="1">
          <a:blip r:embed="rId5">
            <a:alphaModFix/>
          </a:blip>
          <a:srcRect/>
          <a:stretch/>
        </p:blipFill>
        <p:spPr>
          <a:xfrm>
            <a:off x="1905000" y="2895600"/>
            <a:ext cx="304799" cy="304799"/>
          </a:xfrm>
          <a:prstGeom prst="rect">
            <a:avLst/>
          </a:prstGeom>
          <a:noFill/>
          <a:ln>
            <a:noFill/>
          </a:ln>
        </p:spPr>
      </p:pic>
      <p:pic>
        <p:nvPicPr>
          <p:cNvPr id="428" name="Shape 428"/>
          <p:cNvPicPr preferRelativeResize="0"/>
          <p:nvPr/>
        </p:nvPicPr>
        <p:blipFill rotWithShape="1">
          <a:blip r:embed="rId5">
            <a:alphaModFix/>
          </a:blip>
          <a:srcRect/>
          <a:stretch/>
        </p:blipFill>
        <p:spPr>
          <a:xfrm>
            <a:off x="838200" y="3276600"/>
            <a:ext cx="304799" cy="304799"/>
          </a:xfrm>
          <a:prstGeom prst="rect">
            <a:avLst/>
          </a:prstGeom>
          <a:noFill/>
          <a:ln>
            <a:noFill/>
          </a:ln>
        </p:spPr>
      </p:pic>
      <p:pic>
        <p:nvPicPr>
          <p:cNvPr id="429" name="Shape 429"/>
          <p:cNvPicPr preferRelativeResize="0"/>
          <p:nvPr/>
        </p:nvPicPr>
        <p:blipFill rotWithShape="1">
          <a:blip r:embed="rId5">
            <a:alphaModFix/>
          </a:blip>
          <a:srcRect/>
          <a:stretch/>
        </p:blipFill>
        <p:spPr>
          <a:xfrm>
            <a:off x="1600200" y="3276600"/>
            <a:ext cx="304799" cy="304799"/>
          </a:xfrm>
          <a:prstGeom prst="rect">
            <a:avLst/>
          </a:prstGeom>
          <a:noFill/>
          <a:ln>
            <a:noFill/>
          </a:ln>
        </p:spPr>
      </p:pic>
      <p:pic>
        <p:nvPicPr>
          <p:cNvPr id="430" name="Shape 430"/>
          <p:cNvPicPr preferRelativeResize="0"/>
          <p:nvPr/>
        </p:nvPicPr>
        <p:blipFill rotWithShape="1">
          <a:blip r:embed="rId5">
            <a:alphaModFix/>
          </a:blip>
          <a:srcRect/>
          <a:stretch/>
        </p:blipFill>
        <p:spPr>
          <a:xfrm>
            <a:off x="2286000" y="3276600"/>
            <a:ext cx="304799" cy="304799"/>
          </a:xfrm>
          <a:prstGeom prst="rect">
            <a:avLst/>
          </a:prstGeom>
          <a:noFill/>
          <a:ln>
            <a:noFill/>
          </a:ln>
        </p:spPr>
      </p:pic>
      <p:pic>
        <p:nvPicPr>
          <p:cNvPr id="431" name="Shape 431"/>
          <p:cNvPicPr preferRelativeResize="0"/>
          <p:nvPr/>
        </p:nvPicPr>
        <p:blipFill rotWithShape="1">
          <a:blip r:embed="rId5">
            <a:alphaModFix/>
          </a:blip>
          <a:srcRect/>
          <a:stretch/>
        </p:blipFill>
        <p:spPr>
          <a:xfrm>
            <a:off x="1066800" y="3657600"/>
            <a:ext cx="304799" cy="304799"/>
          </a:xfrm>
          <a:prstGeom prst="rect">
            <a:avLst/>
          </a:prstGeom>
          <a:noFill/>
          <a:ln>
            <a:noFill/>
          </a:ln>
        </p:spPr>
      </p:pic>
      <p:pic>
        <p:nvPicPr>
          <p:cNvPr id="432" name="Shape 432"/>
          <p:cNvPicPr preferRelativeResize="0"/>
          <p:nvPr/>
        </p:nvPicPr>
        <p:blipFill rotWithShape="1">
          <a:blip r:embed="rId5">
            <a:alphaModFix/>
          </a:blip>
          <a:srcRect/>
          <a:stretch/>
        </p:blipFill>
        <p:spPr>
          <a:xfrm>
            <a:off x="1905000" y="3657600"/>
            <a:ext cx="304799" cy="304799"/>
          </a:xfrm>
          <a:prstGeom prst="rect">
            <a:avLst/>
          </a:prstGeom>
          <a:noFill/>
          <a:ln>
            <a:noFill/>
          </a:ln>
        </p:spPr>
      </p:pic>
      <p:pic>
        <p:nvPicPr>
          <p:cNvPr id="433" name="Shape 433"/>
          <p:cNvPicPr preferRelativeResize="0"/>
          <p:nvPr/>
        </p:nvPicPr>
        <p:blipFill rotWithShape="1">
          <a:blip r:embed="rId5">
            <a:alphaModFix/>
          </a:blip>
          <a:srcRect/>
          <a:stretch/>
        </p:blipFill>
        <p:spPr>
          <a:xfrm>
            <a:off x="762000" y="4114800"/>
            <a:ext cx="304799" cy="304799"/>
          </a:xfrm>
          <a:prstGeom prst="rect">
            <a:avLst/>
          </a:prstGeom>
          <a:noFill/>
          <a:ln>
            <a:noFill/>
          </a:ln>
        </p:spPr>
      </p:pic>
      <p:pic>
        <p:nvPicPr>
          <p:cNvPr id="434" name="Shape 434"/>
          <p:cNvPicPr preferRelativeResize="0"/>
          <p:nvPr/>
        </p:nvPicPr>
        <p:blipFill rotWithShape="1">
          <a:blip r:embed="rId5">
            <a:alphaModFix/>
          </a:blip>
          <a:srcRect/>
          <a:stretch/>
        </p:blipFill>
        <p:spPr>
          <a:xfrm>
            <a:off x="1447800" y="4114800"/>
            <a:ext cx="304799" cy="304799"/>
          </a:xfrm>
          <a:prstGeom prst="rect">
            <a:avLst/>
          </a:prstGeom>
          <a:noFill/>
          <a:ln>
            <a:noFill/>
          </a:ln>
        </p:spPr>
      </p:pic>
      <p:pic>
        <p:nvPicPr>
          <p:cNvPr id="435" name="Shape 435"/>
          <p:cNvPicPr preferRelativeResize="0"/>
          <p:nvPr/>
        </p:nvPicPr>
        <p:blipFill rotWithShape="1">
          <a:blip r:embed="rId5">
            <a:alphaModFix/>
          </a:blip>
          <a:srcRect/>
          <a:stretch/>
        </p:blipFill>
        <p:spPr>
          <a:xfrm>
            <a:off x="2133600" y="4114800"/>
            <a:ext cx="304799" cy="304799"/>
          </a:xfrm>
          <a:prstGeom prst="rect">
            <a:avLst/>
          </a:prstGeom>
          <a:noFill/>
          <a:ln>
            <a:noFill/>
          </a:ln>
        </p:spPr>
      </p:pic>
      <p:sp>
        <p:nvSpPr>
          <p:cNvPr id="436" name="Shape 436"/>
          <p:cNvSpPr/>
          <p:nvPr/>
        </p:nvSpPr>
        <p:spPr>
          <a:xfrm>
            <a:off x="4953000" y="2743200"/>
            <a:ext cx="1981199" cy="1828800"/>
          </a:xfrm>
          <a:prstGeom prst="rect">
            <a:avLst/>
          </a:prstGeom>
          <a:solidFill>
            <a:schemeClr val="lt1"/>
          </a:solidFill>
          <a:ln w="25400" cap="flat" cmpd="sng">
            <a:solidFill>
              <a:srgbClr val="B96128"/>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37" name="Shape 437"/>
          <p:cNvPicPr preferRelativeResize="0"/>
          <p:nvPr/>
        </p:nvPicPr>
        <p:blipFill rotWithShape="1">
          <a:blip r:embed="rId3">
            <a:alphaModFix/>
          </a:blip>
          <a:srcRect/>
          <a:stretch/>
        </p:blipFill>
        <p:spPr>
          <a:xfrm>
            <a:off x="5105400" y="2819400"/>
            <a:ext cx="304799" cy="304799"/>
          </a:xfrm>
          <a:prstGeom prst="rect">
            <a:avLst/>
          </a:prstGeom>
          <a:noFill/>
          <a:ln>
            <a:noFill/>
          </a:ln>
        </p:spPr>
      </p:pic>
      <p:pic>
        <p:nvPicPr>
          <p:cNvPr id="438" name="Shape 438"/>
          <p:cNvPicPr preferRelativeResize="0"/>
          <p:nvPr/>
        </p:nvPicPr>
        <p:blipFill rotWithShape="1">
          <a:blip r:embed="rId4">
            <a:alphaModFix/>
          </a:blip>
          <a:srcRect/>
          <a:stretch/>
        </p:blipFill>
        <p:spPr>
          <a:xfrm>
            <a:off x="5836919" y="2819400"/>
            <a:ext cx="243840" cy="304799"/>
          </a:xfrm>
          <a:prstGeom prst="rect">
            <a:avLst/>
          </a:prstGeom>
          <a:noFill/>
          <a:ln>
            <a:noFill/>
          </a:ln>
        </p:spPr>
      </p:pic>
      <p:pic>
        <p:nvPicPr>
          <p:cNvPr id="439" name="Shape 439"/>
          <p:cNvPicPr preferRelativeResize="0"/>
          <p:nvPr/>
        </p:nvPicPr>
        <p:blipFill rotWithShape="1">
          <a:blip r:embed="rId4">
            <a:alphaModFix/>
          </a:blip>
          <a:srcRect/>
          <a:stretch/>
        </p:blipFill>
        <p:spPr>
          <a:xfrm>
            <a:off x="6629400" y="2819400"/>
            <a:ext cx="243840" cy="304799"/>
          </a:xfrm>
          <a:prstGeom prst="rect">
            <a:avLst/>
          </a:prstGeom>
          <a:noFill/>
          <a:ln>
            <a:noFill/>
          </a:ln>
        </p:spPr>
      </p:pic>
      <p:pic>
        <p:nvPicPr>
          <p:cNvPr id="440" name="Shape 440"/>
          <p:cNvPicPr preferRelativeResize="0"/>
          <p:nvPr/>
        </p:nvPicPr>
        <p:blipFill rotWithShape="1">
          <a:blip r:embed="rId4">
            <a:alphaModFix/>
          </a:blip>
          <a:srcRect/>
          <a:stretch/>
        </p:blipFill>
        <p:spPr>
          <a:xfrm>
            <a:off x="5486400" y="3200400"/>
            <a:ext cx="243840" cy="304799"/>
          </a:xfrm>
          <a:prstGeom prst="rect">
            <a:avLst/>
          </a:prstGeom>
          <a:noFill/>
          <a:ln>
            <a:noFill/>
          </a:ln>
        </p:spPr>
      </p:pic>
      <p:pic>
        <p:nvPicPr>
          <p:cNvPr id="441" name="Shape 441"/>
          <p:cNvPicPr preferRelativeResize="0"/>
          <p:nvPr/>
        </p:nvPicPr>
        <p:blipFill rotWithShape="1">
          <a:blip r:embed="rId4">
            <a:alphaModFix/>
          </a:blip>
          <a:srcRect/>
          <a:stretch/>
        </p:blipFill>
        <p:spPr>
          <a:xfrm>
            <a:off x="6248400" y="3200400"/>
            <a:ext cx="243840" cy="304799"/>
          </a:xfrm>
          <a:prstGeom prst="rect">
            <a:avLst/>
          </a:prstGeom>
          <a:noFill/>
          <a:ln>
            <a:noFill/>
          </a:ln>
        </p:spPr>
      </p:pic>
      <p:pic>
        <p:nvPicPr>
          <p:cNvPr id="442" name="Shape 442"/>
          <p:cNvPicPr preferRelativeResize="0"/>
          <p:nvPr/>
        </p:nvPicPr>
        <p:blipFill rotWithShape="1">
          <a:blip r:embed="rId4">
            <a:alphaModFix/>
          </a:blip>
          <a:srcRect/>
          <a:stretch/>
        </p:blipFill>
        <p:spPr>
          <a:xfrm>
            <a:off x="5029200" y="3581400"/>
            <a:ext cx="243840" cy="304799"/>
          </a:xfrm>
          <a:prstGeom prst="rect">
            <a:avLst/>
          </a:prstGeom>
          <a:noFill/>
          <a:ln>
            <a:noFill/>
          </a:ln>
        </p:spPr>
      </p:pic>
      <p:pic>
        <p:nvPicPr>
          <p:cNvPr id="443" name="Shape 443"/>
          <p:cNvPicPr preferRelativeResize="0"/>
          <p:nvPr/>
        </p:nvPicPr>
        <p:blipFill rotWithShape="1">
          <a:blip r:embed="rId4">
            <a:alphaModFix/>
          </a:blip>
          <a:srcRect/>
          <a:stretch/>
        </p:blipFill>
        <p:spPr>
          <a:xfrm>
            <a:off x="5791200" y="3581400"/>
            <a:ext cx="243840" cy="304799"/>
          </a:xfrm>
          <a:prstGeom prst="rect">
            <a:avLst/>
          </a:prstGeom>
          <a:noFill/>
          <a:ln>
            <a:noFill/>
          </a:ln>
        </p:spPr>
      </p:pic>
      <p:pic>
        <p:nvPicPr>
          <p:cNvPr id="444" name="Shape 444"/>
          <p:cNvPicPr preferRelativeResize="0"/>
          <p:nvPr/>
        </p:nvPicPr>
        <p:blipFill rotWithShape="1">
          <a:blip r:embed="rId4">
            <a:alphaModFix/>
          </a:blip>
          <a:srcRect/>
          <a:stretch/>
        </p:blipFill>
        <p:spPr>
          <a:xfrm>
            <a:off x="6553200" y="3581400"/>
            <a:ext cx="243840" cy="304799"/>
          </a:xfrm>
          <a:prstGeom prst="rect">
            <a:avLst/>
          </a:prstGeom>
          <a:noFill/>
          <a:ln>
            <a:noFill/>
          </a:ln>
        </p:spPr>
      </p:pic>
      <p:pic>
        <p:nvPicPr>
          <p:cNvPr id="445" name="Shape 445"/>
          <p:cNvPicPr preferRelativeResize="0"/>
          <p:nvPr/>
        </p:nvPicPr>
        <p:blipFill rotWithShape="1">
          <a:blip r:embed="rId4">
            <a:alphaModFix/>
          </a:blip>
          <a:srcRect/>
          <a:stretch/>
        </p:blipFill>
        <p:spPr>
          <a:xfrm>
            <a:off x="5410200" y="4038600"/>
            <a:ext cx="243840" cy="304799"/>
          </a:xfrm>
          <a:prstGeom prst="rect">
            <a:avLst/>
          </a:prstGeom>
          <a:noFill/>
          <a:ln>
            <a:noFill/>
          </a:ln>
        </p:spPr>
      </p:pic>
      <p:pic>
        <p:nvPicPr>
          <p:cNvPr id="446" name="Shape 446"/>
          <p:cNvPicPr preferRelativeResize="0"/>
          <p:nvPr/>
        </p:nvPicPr>
        <p:blipFill rotWithShape="1">
          <a:blip r:embed="rId4">
            <a:alphaModFix/>
          </a:blip>
          <a:srcRect/>
          <a:stretch/>
        </p:blipFill>
        <p:spPr>
          <a:xfrm>
            <a:off x="6172200" y="4038600"/>
            <a:ext cx="243840" cy="304799"/>
          </a:xfrm>
          <a:prstGeom prst="rect">
            <a:avLst/>
          </a:prstGeom>
          <a:noFill/>
          <a:ln>
            <a:noFill/>
          </a:ln>
        </p:spPr>
      </p:pic>
      <p:pic>
        <p:nvPicPr>
          <p:cNvPr id="447" name="Shape 447"/>
          <p:cNvPicPr preferRelativeResize="0"/>
          <p:nvPr/>
        </p:nvPicPr>
        <p:blipFill rotWithShape="1">
          <a:blip r:embed="rId5">
            <a:alphaModFix/>
          </a:blip>
          <a:srcRect/>
          <a:stretch/>
        </p:blipFill>
        <p:spPr>
          <a:xfrm>
            <a:off x="5410200" y="2819400"/>
            <a:ext cx="304799" cy="304799"/>
          </a:xfrm>
          <a:prstGeom prst="rect">
            <a:avLst/>
          </a:prstGeom>
          <a:noFill/>
          <a:ln>
            <a:noFill/>
          </a:ln>
        </p:spPr>
      </p:pic>
      <p:pic>
        <p:nvPicPr>
          <p:cNvPr id="448" name="Shape 448"/>
          <p:cNvPicPr preferRelativeResize="0"/>
          <p:nvPr/>
        </p:nvPicPr>
        <p:blipFill rotWithShape="1">
          <a:blip r:embed="rId5">
            <a:alphaModFix/>
          </a:blip>
          <a:srcRect/>
          <a:stretch/>
        </p:blipFill>
        <p:spPr>
          <a:xfrm>
            <a:off x="6172200" y="2819400"/>
            <a:ext cx="304799" cy="304799"/>
          </a:xfrm>
          <a:prstGeom prst="rect">
            <a:avLst/>
          </a:prstGeom>
          <a:noFill/>
          <a:ln>
            <a:noFill/>
          </a:ln>
        </p:spPr>
      </p:pic>
      <p:pic>
        <p:nvPicPr>
          <p:cNvPr id="449" name="Shape 449"/>
          <p:cNvPicPr preferRelativeResize="0"/>
          <p:nvPr/>
        </p:nvPicPr>
        <p:blipFill rotWithShape="1">
          <a:blip r:embed="rId5">
            <a:alphaModFix/>
          </a:blip>
          <a:srcRect/>
          <a:stretch/>
        </p:blipFill>
        <p:spPr>
          <a:xfrm>
            <a:off x="5105400" y="3200400"/>
            <a:ext cx="304799" cy="304799"/>
          </a:xfrm>
          <a:prstGeom prst="rect">
            <a:avLst/>
          </a:prstGeom>
          <a:noFill/>
          <a:ln>
            <a:noFill/>
          </a:ln>
        </p:spPr>
      </p:pic>
      <p:pic>
        <p:nvPicPr>
          <p:cNvPr id="450" name="Shape 450"/>
          <p:cNvPicPr preferRelativeResize="0"/>
          <p:nvPr/>
        </p:nvPicPr>
        <p:blipFill rotWithShape="1">
          <a:blip r:embed="rId5">
            <a:alphaModFix/>
          </a:blip>
          <a:srcRect/>
          <a:stretch/>
        </p:blipFill>
        <p:spPr>
          <a:xfrm>
            <a:off x="5867400" y="3200400"/>
            <a:ext cx="304799" cy="304799"/>
          </a:xfrm>
          <a:prstGeom prst="rect">
            <a:avLst/>
          </a:prstGeom>
          <a:noFill/>
          <a:ln>
            <a:noFill/>
          </a:ln>
        </p:spPr>
      </p:pic>
      <p:pic>
        <p:nvPicPr>
          <p:cNvPr id="451" name="Shape 451"/>
          <p:cNvPicPr preferRelativeResize="0"/>
          <p:nvPr/>
        </p:nvPicPr>
        <p:blipFill rotWithShape="1">
          <a:blip r:embed="rId5">
            <a:alphaModFix/>
          </a:blip>
          <a:srcRect/>
          <a:stretch/>
        </p:blipFill>
        <p:spPr>
          <a:xfrm>
            <a:off x="6553200" y="3200400"/>
            <a:ext cx="304799" cy="304799"/>
          </a:xfrm>
          <a:prstGeom prst="rect">
            <a:avLst/>
          </a:prstGeom>
          <a:noFill/>
          <a:ln>
            <a:noFill/>
          </a:ln>
        </p:spPr>
      </p:pic>
      <p:pic>
        <p:nvPicPr>
          <p:cNvPr id="452" name="Shape 452"/>
          <p:cNvPicPr preferRelativeResize="0"/>
          <p:nvPr/>
        </p:nvPicPr>
        <p:blipFill rotWithShape="1">
          <a:blip r:embed="rId5">
            <a:alphaModFix/>
          </a:blip>
          <a:srcRect/>
          <a:stretch/>
        </p:blipFill>
        <p:spPr>
          <a:xfrm>
            <a:off x="5334000" y="3581400"/>
            <a:ext cx="304799" cy="304799"/>
          </a:xfrm>
          <a:prstGeom prst="rect">
            <a:avLst/>
          </a:prstGeom>
          <a:noFill/>
          <a:ln>
            <a:noFill/>
          </a:ln>
        </p:spPr>
      </p:pic>
      <p:pic>
        <p:nvPicPr>
          <p:cNvPr id="453" name="Shape 453"/>
          <p:cNvPicPr preferRelativeResize="0"/>
          <p:nvPr/>
        </p:nvPicPr>
        <p:blipFill rotWithShape="1">
          <a:blip r:embed="rId5">
            <a:alphaModFix/>
          </a:blip>
          <a:srcRect/>
          <a:stretch/>
        </p:blipFill>
        <p:spPr>
          <a:xfrm>
            <a:off x="6172200" y="3581400"/>
            <a:ext cx="304799" cy="304799"/>
          </a:xfrm>
          <a:prstGeom prst="rect">
            <a:avLst/>
          </a:prstGeom>
          <a:noFill/>
          <a:ln>
            <a:noFill/>
          </a:ln>
        </p:spPr>
      </p:pic>
      <p:pic>
        <p:nvPicPr>
          <p:cNvPr id="454" name="Shape 454"/>
          <p:cNvPicPr preferRelativeResize="0"/>
          <p:nvPr/>
        </p:nvPicPr>
        <p:blipFill rotWithShape="1">
          <a:blip r:embed="rId5">
            <a:alphaModFix/>
          </a:blip>
          <a:srcRect/>
          <a:stretch/>
        </p:blipFill>
        <p:spPr>
          <a:xfrm>
            <a:off x="5029200" y="4038600"/>
            <a:ext cx="304799" cy="304799"/>
          </a:xfrm>
          <a:prstGeom prst="rect">
            <a:avLst/>
          </a:prstGeom>
          <a:noFill/>
          <a:ln>
            <a:noFill/>
          </a:ln>
        </p:spPr>
      </p:pic>
      <p:pic>
        <p:nvPicPr>
          <p:cNvPr id="455" name="Shape 455"/>
          <p:cNvPicPr preferRelativeResize="0"/>
          <p:nvPr/>
        </p:nvPicPr>
        <p:blipFill rotWithShape="1">
          <a:blip r:embed="rId5">
            <a:alphaModFix/>
          </a:blip>
          <a:srcRect/>
          <a:stretch/>
        </p:blipFill>
        <p:spPr>
          <a:xfrm>
            <a:off x="5715000" y="4038600"/>
            <a:ext cx="304799" cy="304799"/>
          </a:xfrm>
          <a:prstGeom prst="rect">
            <a:avLst/>
          </a:prstGeom>
          <a:noFill/>
          <a:ln>
            <a:noFill/>
          </a:ln>
        </p:spPr>
      </p:pic>
      <p:pic>
        <p:nvPicPr>
          <p:cNvPr id="456" name="Shape 456"/>
          <p:cNvPicPr preferRelativeResize="0"/>
          <p:nvPr/>
        </p:nvPicPr>
        <p:blipFill rotWithShape="1">
          <a:blip r:embed="rId5">
            <a:alphaModFix/>
          </a:blip>
          <a:srcRect/>
          <a:stretch/>
        </p:blipFill>
        <p:spPr>
          <a:xfrm>
            <a:off x="6553200" y="4038600"/>
            <a:ext cx="304799" cy="304799"/>
          </a:xfrm>
          <a:prstGeom prst="rect">
            <a:avLst/>
          </a:prstGeom>
          <a:noFill/>
          <a:ln>
            <a:noFill/>
          </a:ln>
        </p:spPr>
      </p:pic>
      <p:pic>
        <p:nvPicPr>
          <p:cNvPr id="457" name="Shape 457"/>
          <p:cNvPicPr preferRelativeResize="0"/>
          <p:nvPr/>
        </p:nvPicPr>
        <p:blipFill rotWithShape="1">
          <a:blip r:embed="rId5">
            <a:alphaModFix/>
          </a:blip>
          <a:srcRect/>
          <a:stretch/>
        </p:blipFill>
        <p:spPr>
          <a:xfrm>
            <a:off x="838200" y="5181600"/>
            <a:ext cx="304799" cy="304799"/>
          </a:xfrm>
          <a:prstGeom prst="rect">
            <a:avLst/>
          </a:prstGeom>
          <a:noFill/>
          <a:ln>
            <a:noFill/>
          </a:ln>
        </p:spPr>
      </p:pic>
      <p:sp>
        <p:nvSpPr>
          <p:cNvPr id="458" name="Shape 458"/>
          <p:cNvSpPr txBox="1"/>
          <p:nvPr/>
        </p:nvSpPr>
        <p:spPr>
          <a:xfrm>
            <a:off x="1219200" y="5181600"/>
            <a:ext cx="7010400"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a:solidFill>
                  <a:schemeClr val="dk1"/>
                </a:solidFill>
                <a:latin typeface="Arial"/>
                <a:ea typeface="Arial"/>
                <a:cs typeface="Arial"/>
                <a:sym typeface="Arial"/>
              </a:rPr>
              <a:t>English Learners–  Speakers  of language other than English</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Shape 463"/>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Libre Baskerville"/>
              <a:buNone/>
            </a:pPr>
            <a:r>
              <a:rPr lang="en-US"/>
              <a:t>SPANISH IMMERSION &amp; </a:t>
            </a:r>
          </a:p>
          <a:p>
            <a:pPr marL="0" marR="0" lvl="0" indent="0" algn="l" rtl="0">
              <a:spcBef>
                <a:spcPts val="0"/>
              </a:spcBef>
              <a:buClr>
                <a:schemeClr val="dk2"/>
              </a:buClr>
              <a:buSzPct val="25000"/>
              <a:buFont typeface="Libre Baskerville"/>
              <a:buNone/>
            </a:pPr>
            <a:r>
              <a:rPr lang="en-US"/>
              <a:t>DUAL LANGUAGE</a:t>
            </a:r>
          </a:p>
        </p:txBody>
      </p:sp>
      <p:sp>
        <p:nvSpPr>
          <p:cNvPr id="464" name="Shape 464"/>
          <p:cNvSpPr txBox="1">
            <a:spLocks noGrp="1"/>
          </p:cNvSpPr>
          <p:nvPr>
            <p:ph type="body" idx="1"/>
          </p:nvPr>
        </p:nvSpPr>
        <p:spPr>
          <a:xfrm>
            <a:off x="457300" y="2331900"/>
            <a:ext cx="4335599" cy="45261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r>
              <a:rPr lang="en-US"/>
              <a:t>SPANISH IMMERSION</a:t>
            </a:r>
          </a:p>
          <a:p>
            <a:pPr marL="274320" marR="0" lvl="0" indent="-274320" algn="l" rtl="0">
              <a:spcBef>
                <a:spcPts val="0"/>
              </a:spcBef>
              <a:spcAft>
                <a:spcPts val="0"/>
              </a:spcAft>
              <a:buClr>
                <a:schemeClr val="accent1"/>
              </a:buClr>
              <a:buSzPct val="70000"/>
              <a:buFont typeface="Noto Sans Symbols"/>
              <a:buChar char="•"/>
            </a:pPr>
            <a:r>
              <a:rPr lang="en-US"/>
              <a:t>Hicks</a:t>
            </a:r>
          </a:p>
          <a:p>
            <a:pPr marL="274320" marR="0" lvl="0" indent="-274320" algn="l" rtl="0">
              <a:spcBef>
                <a:spcPts val="0"/>
              </a:spcBef>
              <a:spcAft>
                <a:spcPts val="0"/>
              </a:spcAft>
              <a:buClr>
                <a:schemeClr val="accent1"/>
              </a:buClr>
              <a:buSzPct val="70000"/>
              <a:buFont typeface="Noto Sans Symbols"/>
              <a:buChar char="•"/>
            </a:pPr>
            <a:r>
              <a:rPr lang="en-US"/>
              <a:t>Prairie Trail</a:t>
            </a:r>
          </a:p>
          <a:p>
            <a:pPr lvl="0" rtl="0">
              <a:spcBef>
                <a:spcPts val="0"/>
              </a:spcBef>
              <a:buClr>
                <a:schemeClr val="accent1"/>
              </a:buClr>
              <a:buSzPct val="59999"/>
              <a:buFont typeface="Noto Sans Symbols"/>
              <a:buChar char="•"/>
            </a:pPr>
            <a:r>
              <a:rPr lang="en-US" sz="2800"/>
              <a:t>Wellington</a:t>
            </a:r>
          </a:p>
        </p:txBody>
      </p:sp>
      <p:sp>
        <p:nvSpPr>
          <p:cNvPr id="465" name="Shape 465"/>
          <p:cNvSpPr txBox="1"/>
          <p:nvPr/>
        </p:nvSpPr>
        <p:spPr>
          <a:xfrm>
            <a:off x="5547200" y="1412887"/>
            <a:ext cx="3271600" cy="3108600"/>
          </a:xfrm>
          <a:prstGeom prst="rect">
            <a:avLst/>
          </a:prstGeom>
          <a:noFill/>
          <a:ln>
            <a:noFill/>
          </a:ln>
        </p:spPr>
        <p:txBody>
          <a:bodyPr lIns="91425" tIns="45700" rIns="91425" bIns="45700" anchor="t" anchorCtr="0">
            <a:noAutofit/>
          </a:bodyPr>
          <a:lstStyle/>
          <a:p>
            <a:pPr marR="0" lvl="0" algn="l" rtl="0">
              <a:spcBef>
                <a:spcPts val="0"/>
              </a:spcBef>
              <a:spcAft>
                <a:spcPts val="0"/>
              </a:spcAft>
              <a:buNone/>
            </a:pPr>
            <a:r>
              <a:rPr lang="en-US" sz="2800" dirty="0">
                <a:solidFill>
                  <a:schemeClr val="dk1"/>
                </a:solidFill>
                <a:latin typeface="Libre Baskerville"/>
                <a:ea typeface="Libre Baskerville"/>
                <a:cs typeface="Libre Baskerville"/>
                <a:sym typeface="Libre Baskerville"/>
              </a:rPr>
              <a:t>DUAL LANGUAGE</a:t>
            </a:r>
          </a:p>
          <a:p>
            <a:pPr lvl="0" indent="25400" rtl="0">
              <a:spcBef>
                <a:spcPts val="0"/>
              </a:spcBef>
              <a:buClr>
                <a:schemeClr val="accent1"/>
              </a:buClr>
              <a:buSzPct val="100000"/>
              <a:buFont typeface="Noto Sans Symbols"/>
              <a:buChar char="•"/>
            </a:pPr>
            <a:r>
              <a:rPr lang="en-US" sz="2400" dirty="0" err="1" smtClean="0">
                <a:solidFill>
                  <a:schemeClr val="dk1"/>
                </a:solidFill>
                <a:latin typeface="Libre Baskerville"/>
                <a:ea typeface="Libre Baskerville"/>
                <a:cs typeface="Libre Baskerville"/>
                <a:sym typeface="Libre Baskerville"/>
              </a:rPr>
              <a:t>Camey</a:t>
            </a:r>
            <a:endParaRPr lang="en-US" sz="2400" dirty="0" smtClean="0">
              <a:solidFill>
                <a:schemeClr val="dk1"/>
              </a:solidFill>
              <a:latin typeface="Libre Baskerville"/>
              <a:ea typeface="Libre Baskerville"/>
              <a:cs typeface="Libre Baskerville"/>
              <a:sym typeface="Libre Baskerville"/>
            </a:endParaRPr>
          </a:p>
          <a:p>
            <a:pPr lvl="0" indent="25400" rtl="0">
              <a:spcBef>
                <a:spcPts val="0"/>
              </a:spcBef>
              <a:buClr>
                <a:schemeClr val="accent1"/>
              </a:buClr>
              <a:buSzPct val="100000"/>
              <a:buFont typeface="Noto Sans Symbols"/>
              <a:buChar char="•"/>
            </a:pPr>
            <a:r>
              <a:rPr lang="en-US" sz="2400" dirty="0" err="1" smtClean="0">
                <a:solidFill>
                  <a:schemeClr val="dk1"/>
                </a:solidFill>
                <a:latin typeface="Libre Baskerville"/>
                <a:ea typeface="Libre Baskerville"/>
                <a:cs typeface="Libre Baskerville"/>
                <a:sym typeface="Libre Baskerville"/>
              </a:rPr>
              <a:t>Creekside</a:t>
            </a:r>
            <a:endParaRPr lang="en-US" sz="2400" dirty="0">
              <a:solidFill>
                <a:schemeClr val="dk1"/>
              </a:solidFill>
              <a:latin typeface="Libre Baskerville"/>
              <a:ea typeface="Libre Baskerville"/>
              <a:cs typeface="Libre Baskerville"/>
              <a:sym typeface="Libre Baskerville"/>
            </a:endParaRPr>
          </a:p>
          <a:p>
            <a:pPr lvl="0" indent="25400" rtl="0">
              <a:spcBef>
                <a:spcPts val="600"/>
              </a:spcBef>
              <a:buClr>
                <a:schemeClr val="accent1"/>
              </a:buClr>
              <a:buSzPct val="100000"/>
              <a:buFont typeface="Noto Sans Symbols"/>
              <a:buChar char="•"/>
            </a:pPr>
            <a:r>
              <a:rPr lang="en-US" sz="2400" dirty="0">
                <a:solidFill>
                  <a:schemeClr val="dk1"/>
                </a:solidFill>
                <a:latin typeface="Libre Baskerville"/>
                <a:ea typeface="Libre Baskerville"/>
                <a:cs typeface="Libre Baskerville"/>
                <a:sym typeface="Libre Baskerville"/>
              </a:rPr>
              <a:t>Hedrick</a:t>
            </a:r>
          </a:p>
          <a:p>
            <a:pPr lvl="0" indent="25400" rtl="0">
              <a:spcBef>
                <a:spcPts val="600"/>
              </a:spcBef>
              <a:buClr>
                <a:schemeClr val="accent1"/>
              </a:buClr>
              <a:buSzPct val="100000"/>
              <a:buFont typeface="Noto Sans Symbols"/>
              <a:buChar char="•"/>
            </a:pPr>
            <a:r>
              <a:rPr lang="en-US" sz="2400" dirty="0">
                <a:solidFill>
                  <a:schemeClr val="dk1"/>
                </a:solidFill>
                <a:latin typeface="Libre Baskerville"/>
                <a:ea typeface="Libre Baskerville"/>
                <a:cs typeface="Libre Baskerville"/>
                <a:sym typeface="Libre Baskerville"/>
              </a:rPr>
              <a:t>Independence</a:t>
            </a:r>
          </a:p>
          <a:p>
            <a:pPr lvl="0" indent="25400" rtl="0">
              <a:spcBef>
                <a:spcPts val="600"/>
              </a:spcBef>
              <a:buClr>
                <a:schemeClr val="accent1"/>
              </a:buClr>
              <a:buSzPct val="100000"/>
              <a:buFont typeface="Noto Sans Symbols"/>
              <a:buChar char="•"/>
            </a:pPr>
            <a:r>
              <a:rPr lang="en-US" sz="2400" dirty="0">
                <a:solidFill>
                  <a:schemeClr val="dk1"/>
                </a:solidFill>
                <a:latin typeface="Libre Baskerville"/>
                <a:ea typeface="Libre Baskerville"/>
                <a:cs typeface="Libre Baskerville"/>
                <a:sym typeface="Libre Baskerville"/>
              </a:rPr>
              <a:t>Lakeland</a:t>
            </a:r>
          </a:p>
          <a:p>
            <a:pPr marL="0" marR="0" lvl="0" indent="25400" algn="l" rtl="0">
              <a:spcBef>
                <a:spcPts val="0"/>
              </a:spcBef>
              <a:spcAft>
                <a:spcPts val="0"/>
              </a:spcAft>
              <a:buClr>
                <a:schemeClr val="dk1"/>
              </a:buClr>
              <a:buSzPct val="100000"/>
              <a:buFont typeface="Arial"/>
              <a:buChar char="•"/>
            </a:pPr>
            <a:r>
              <a:rPr lang="en-US" sz="2400" dirty="0">
                <a:solidFill>
                  <a:schemeClr val="dk1"/>
                </a:solidFill>
                <a:latin typeface="Libre Baskerville"/>
                <a:ea typeface="Libre Baskerville"/>
                <a:cs typeface="Libre Baskerville"/>
                <a:sym typeface="Libre Baskerville"/>
              </a:rPr>
              <a:t>Lewisville</a:t>
            </a:r>
          </a:p>
          <a:p>
            <a:pPr marL="0" marR="0" lvl="0" indent="25400" algn="l" rtl="0">
              <a:spcBef>
                <a:spcPts val="0"/>
              </a:spcBef>
              <a:spcAft>
                <a:spcPts val="0"/>
              </a:spcAft>
              <a:buClr>
                <a:schemeClr val="dk1"/>
              </a:buClr>
              <a:buSzPct val="100000"/>
              <a:buFont typeface="Arial"/>
              <a:buChar char="•"/>
            </a:pPr>
            <a:r>
              <a:rPr lang="en-US" sz="2400" dirty="0">
                <a:solidFill>
                  <a:schemeClr val="dk1"/>
                </a:solidFill>
                <a:latin typeface="Libre Baskerville"/>
                <a:ea typeface="Libre Baskerville"/>
                <a:cs typeface="Libre Baskerville"/>
                <a:sym typeface="Libre Baskerville"/>
              </a:rPr>
              <a:t>Parkway</a:t>
            </a:r>
          </a:p>
          <a:p>
            <a:pPr marL="0" marR="0" lvl="0" indent="25400" algn="l" rtl="0">
              <a:spcBef>
                <a:spcPts val="0"/>
              </a:spcBef>
              <a:spcAft>
                <a:spcPts val="0"/>
              </a:spcAft>
              <a:buClr>
                <a:schemeClr val="dk1"/>
              </a:buClr>
              <a:buSzPct val="100000"/>
              <a:buFont typeface="Arial"/>
              <a:buChar char="•"/>
            </a:pPr>
            <a:r>
              <a:rPr lang="en-US" sz="2400" dirty="0">
                <a:solidFill>
                  <a:schemeClr val="dk1"/>
                </a:solidFill>
                <a:latin typeface="Libre Baskerville"/>
                <a:ea typeface="Libre Baskerville"/>
                <a:cs typeface="Libre Baskerville"/>
                <a:sym typeface="Libre Baskerville"/>
              </a:rPr>
              <a:t>Peters Colony</a:t>
            </a:r>
          </a:p>
          <a:p>
            <a:pPr marL="0" marR="0" lvl="0" indent="25400" algn="l" rtl="0">
              <a:spcBef>
                <a:spcPts val="0"/>
              </a:spcBef>
              <a:spcAft>
                <a:spcPts val="0"/>
              </a:spcAft>
              <a:buClr>
                <a:schemeClr val="dk1"/>
              </a:buClr>
              <a:buSzPct val="100000"/>
              <a:buFont typeface="Arial"/>
              <a:buChar char="•"/>
            </a:pPr>
            <a:r>
              <a:rPr lang="en-US" sz="2400" dirty="0" err="1">
                <a:solidFill>
                  <a:schemeClr val="dk1"/>
                </a:solidFill>
                <a:latin typeface="Libre Baskerville"/>
                <a:ea typeface="Libre Baskerville"/>
                <a:cs typeface="Libre Baskerville"/>
                <a:sym typeface="Libre Baskerville"/>
              </a:rPr>
              <a:t>Southridge</a:t>
            </a:r>
            <a:endParaRPr lang="en-US" sz="2400" dirty="0">
              <a:solidFill>
                <a:schemeClr val="dk1"/>
              </a:solidFill>
              <a:latin typeface="Libre Baskerville"/>
              <a:ea typeface="Libre Baskerville"/>
              <a:cs typeface="Libre Baskerville"/>
              <a:sym typeface="Libre Baskerville"/>
            </a:endParaRPr>
          </a:p>
          <a:p>
            <a:pPr marL="0" marR="0" lvl="0" indent="25400" algn="l" rtl="0">
              <a:spcBef>
                <a:spcPts val="0"/>
              </a:spcBef>
              <a:spcAft>
                <a:spcPts val="0"/>
              </a:spcAft>
              <a:buClr>
                <a:schemeClr val="dk1"/>
              </a:buClr>
              <a:buSzPct val="100000"/>
              <a:buFont typeface="Arial"/>
              <a:buChar char="•"/>
            </a:pPr>
            <a:r>
              <a:rPr lang="en-US" sz="2400" dirty="0">
                <a:solidFill>
                  <a:schemeClr val="dk1"/>
                </a:solidFill>
                <a:latin typeface="Libre Baskerville"/>
                <a:ea typeface="Libre Baskerville"/>
                <a:cs typeface="Libre Baskerville"/>
                <a:sym typeface="Libre Baskerville"/>
              </a:rPr>
              <a:t>Vickery</a:t>
            </a:r>
          </a:p>
        </p:txBody>
      </p:sp>
      <p:sp>
        <p:nvSpPr>
          <p:cNvPr id="466" name="Shape 466"/>
          <p:cNvSpPr txBox="1"/>
          <p:nvPr/>
        </p:nvSpPr>
        <p:spPr>
          <a:xfrm>
            <a:off x="642125" y="5573787"/>
            <a:ext cx="4495800" cy="6461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a:solidFill>
                  <a:schemeClr val="dk1"/>
                </a:solidFill>
                <a:latin typeface="Arial"/>
                <a:ea typeface="Arial"/>
                <a:cs typeface="Arial"/>
                <a:sym typeface="Arial"/>
              </a:rPr>
              <a:t>Open to students from other school zones; priority given to those from these zones</a:t>
            </a:r>
          </a:p>
        </p:txBody>
      </p:sp>
      <p:sp>
        <p:nvSpPr>
          <p:cNvPr id="467" name="Shape 467"/>
          <p:cNvSpPr/>
          <p:nvPr/>
        </p:nvSpPr>
        <p:spPr>
          <a:xfrm>
            <a:off x="457200" y="5401600"/>
            <a:ext cx="4797900" cy="990599"/>
          </a:xfrm>
          <a:prstGeom prst="roundRect">
            <a:avLst>
              <a:gd name="adj" fmla="val 16667"/>
            </a:avLst>
          </a:prstGeom>
          <a:noFill/>
          <a:ln w="25400" cap="flat" cmpd="sng">
            <a:solidFill>
              <a:srgbClr val="B96128"/>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Shape 472"/>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What do kindergarten teachers want parents to know?</a:t>
            </a:r>
          </a:p>
        </p:txBody>
      </p:sp>
      <p:sp>
        <p:nvSpPr>
          <p:cNvPr id="473" name="Shape 473"/>
          <p:cNvSpPr txBox="1">
            <a:spLocks noGrp="1"/>
          </p:cNvSpPr>
          <p:nvPr>
            <p:ph type="body" idx="1"/>
          </p:nvPr>
        </p:nvSpPr>
        <p:spPr>
          <a:xfrm>
            <a:off x="762000" y="1828800"/>
            <a:ext cx="7467600" cy="4873751"/>
          </a:xfrm>
          <a:prstGeom prst="rect">
            <a:avLst/>
          </a:prstGeom>
          <a:noFill/>
          <a:ln>
            <a:noFill/>
          </a:ln>
        </p:spPr>
        <p:txBody>
          <a:bodyPr lIns="91425" tIns="45700" rIns="91425" bIns="45700" anchor="t" anchorCtr="0">
            <a:noAutofit/>
          </a:bodyPr>
          <a:lstStyle/>
          <a:p>
            <a:pPr marL="274320" marR="0" lvl="0" indent="-274320" algn="l" rtl="0">
              <a:spcBef>
                <a:spcPts val="0"/>
              </a:spcBef>
              <a:spcAft>
                <a:spcPts val="0"/>
              </a:spcAft>
              <a:buClr>
                <a:schemeClr val="accent1"/>
              </a:buClr>
              <a:buSzPct val="70000"/>
              <a:buFont typeface="Noto Sans Symbols"/>
              <a:buChar char="•"/>
            </a:pPr>
            <a:r>
              <a:rPr lang="en-US" sz="2400" b="0" i="0" u="none" strike="noStrike" cap="none" dirty="0">
                <a:solidFill>
                  <a:schemeClr val="dk1"/>
                </a:solidFill>
                <a:latin typeface="Libre Baskerville"/>
                <a:ea typeface="Libre Baskerville"/>
                <a:cs typeface="Libre Baskerville"/>
                <a:sym typeface="Libre Baskerville"/>
              </a:rPr>
              <a:t>Let your child be independent! </a:t>
            </a:r>
          </a:p>
          <a:p>
            <a:pPr marL="640080" marR="0" lvl="1" indent="-284480" algn="l" rtl="0">
              <a:spcBef>
                <a:spcPts val="420"/>
              </a:spcBef>
              <a:spcAft>
                <a:spcPts val="0"/>
              </a:spcAft>
              <a:buClr>
                <a:schemeClr val="accent1"/>
              </a:buClr>
              <a:buSzPct val="79999"/>
              <a:buFont typeface="Noto Sans Symbols"/>
              <a:buChar char="●"/>
            </a:pPr>
            <a:r>
              <a:rPr lang="en-US" sz="2100" b="0" i="0" u="none" strike="noStrike" cap="none" dirty="0">
                <a:solidFill>
                  <a:schemeClr val="dk1"/>
                </a:solidFill>
                <a:latin typeface="Libre Baskerville"/>
                <a:ea typeface="Libre Baskerville"/>
                <a:cs typeface="Libre Baskerville"/>
                <a:sym typeface="Libre Baskerville"/>
              </a:rPr>
              <a:t>Open containers in lunchbox, put on shoes, use restroom, use scissors</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dirty="0">
                <a:solidFill>
                  <a:schemeClr val="dk1"/>
                </a:solidFill>
                <a:latin typeface="Libre Baskerville"/>
                <a:ea typeface="Libre Baskerville"/>
                <a:cs typeface="Libre Baskerville"/>
                <a:sym typeface="Libre Baskerville"/>
              </a:rPr>
              <a:t>Encourage your child to </a:t>
            </a:r>
            <a:r>
              <a:rPr lang="en-US" sz="2400" b="0" i="0" u="none" strike="noStrike" cap="none" dirty="0" smtClean="0">
                <a:solidFill>
                  <a:schemeClr val="dk1"/>
                </a:solidFill>
                <a:latin typeface="Libre Baskerville"/>
                <a:ea typeface="Libre Baskerville"/>
                <a:cs typeface="Libre Baskerville"/>
                <a:sym typeface="Libre Baskerville"/>
              </a:rPr>
              <a:t>interact with others—</a:t>
            </a:r>
            <a:endParaRPr lang="en-US" sz="2400" b="0" i="0" u="none" strike="noStrike" cap="none" dirty="0">
              <a:solidFill>
                <a:schemeClr val="dk1"/>
              </a:solidFill>
              <a:latin typeface="Libre Baskerville"/>
              <a:ea typeface="Libre Baskerville"/>
              <a:cs typeface="Libre Baskerville"/>
              <a:sym typeface="Libre Baskerville"/>
            </a:endParaRPr>
          </a:p>
          <a:p>
            <a:pPr marL="640080" marR="0" lvl="1" indent="-284480" algn="l" rtl="0">
              <a:spcBef>
                <a:spcPts val="420"/>
              </a:spcBef>
              <a:spcAft>
                <a:spcPts val="0"/>
              </a:spcAft>
              <a:buClr>
                <a:schemeClr val="accent1"/>
              </a:buClr>
              <a:buSzPct val="79999"/>
              <a:buFont typeface="Noto Sans Symbols"/>
              <a:buChar char="●"/>
            </a:pPr>
            <a:r>
              <a:rPr lang="en-US" sz="2100" b="0" i="0" u="none" strike="noStrike" cap="none" dirty="0">
                <a:solidFill>
                  <a:schemeClr val="dk1"/>
                </a:solidFill>
                <a:latin typeface="Libre Baskerville"/>
                <a:ea typeface="Libre Baskerville"/>
                <a:cs typeface="Libre Baskerville"/>
                <a:sym typeface="Libre Baskerville"/>
              </a:rPr>
              <a:t>Sharing, making </a:t>
            </a:r>
            <a:r>
              <a:rPr lang="en-US" sz="2100" b="0" i="0" u="none" strike="noStrike" cap="none" dirty="0" smtClean="0">
                <a:solidFill>
                  <a:schemeClr val="dk1"/>
                </a:solidFill>
                <a:latin typeface="Libre Baskerville"/>
                <a:ea typeface="Libre Baskerville"/>
                <a:cs typeface="Libre Baskerville"/>
                <a:sym typeface="Libre Baskerville"/>
              </a:rPr>
              <a:t>friends, playing</a:t>
            </a:r>
          </a:p>
          <a:p>
            <a:pPr marL="640080" marR="0" lvl="1" indent="-284480" algn="l" rtl="0">
              <a:spcBef>
                <a:spcPts val="420"/>
              </a:spcBef>
              <a:spcAft>
                <a:spcPts val="0"/>
              </a:spcAft>
              <a:buClr>
                <a:schemeClr val="accent1"/>
              </a:buClr>
              <a:buSzPct val="79999"/>
              <a:buFont typeface="Noto Sans Symbols"/>
              <a:buChar char="●"/>
            </a:pPr>
            <a:r>
              <a:rPr lang="en-US" dirty="0" smtClean="0"/>
              <a:t>Limit use of technology</a:t>
            </a:r>
            <a:endParaRPr dirty="0"/>
          </a:p>
          <a:p>
            <a:pPr indent="-274320">
              <a:spcAft>
                <a:spcPts val="0"/>
              </a:spcAft>
            </a:pPr>
            <a:r>
              <a:rPr lang="en-US" sz="2400" b="0" i="1" u="none" strike="noStrike" cap="none" dirty="0">
                <a:solidFill>
                  <a:schemeClr val="dk1"/>
                </a:solidFill>
                <a:latin typeface="Libre Baskerville"/>
                <a:ea typeface="Libre Baskerville"/>
                <a:cs typeface="Libre Baskerville"/>
                <a:sym typeface="Libre Baskerville"/>
              </a:rPr>
              <a:t>Kindergarten is more than ABCs and 123s…it is an experience. It’s social learning, cognitive development and so much more.  It’s learning to be a learner. </a:t>
            </a:r>
          </a:p>
          <a:p>
            <a:pPr marL="274320" marR="0" lvl="0" indent="-274320" algn="l" rtl="0">
              <a:spcBef>
                <a:spcPts val="600"/>
              </a:spcBef>
              <a:buClr>
                <a:schemeClr val="accent1"/>
              </a:buClr>
              <a:buSzPct val="70000"/>
              <a:buFont typeface="Noto Sans Symbols"/>
              <a:buNone/>
            </a:pPr>
            <a:endParaRPr sz="2400" b="0" i="0" u="none" strike="noStrike" cap="none" dirty="0">
              <a:solidFill>
                <a:schemeClr val="dk1"/>
              </a:solidFill>
              <a:latin typeface="Libre Baskerville"/>
              <a:ea typeface="Libre Baskerville"/>
              <a:cs typeface="Libre Baskerville"/>
              <a:sym typeface="Libre Baskerville"/>
            </a:endParaRPr>
          </a:p>
        </p:txBody>
      </p:sp>
      <p:sp>
        <p:nvSpPr>
          <p:cNvPr id="474" name="Shape 474"/>
          <p:cNvSpPr txBox="1"/>
          <p:nvPr/>
        </p:nvSpPr>
        <p:spPr>
          <a:xfrm>
            <a:off x="4854575" y="878450"/>
            <a:ext cx="4101900" cy="1695300"/>
          </a:xfrm>
          <a:prstGeom prst="rect">
            <a:avLst/>
          </a:prstGeom>
          <a:noFill/>
          <a:ln>
            <a:noFill/>
          </a:ln>
        </p:spPr>
        <p:txBody>
          <a:bodyPr lIns="91425" tIns="91425" rIns="91425" bIns="91425" anchor="t" anchorCtr="0">
            <a:noAutofit/>
          </a:bodyPr>
          <a:lstStyle/>
          <a:p>
            <a:pPr lvl="0" algn="ctr" rtl="0">
              <a:spcBef>
                <a:spcPts val="0"/>
              </a:spcBef>
              <a:buNone/>
            </a:pPr>
            <a:r>
              <a:rPr lang="en-US" sz="6000">
                <a:solidFill>
                  <a:srgbClr val="9900FF"/>
                </a:solidFill>
              </a:rPr>
              <a:t>?</a:t>
            </a:r>
            <a:r>
              <a:rPr lang="en-US" sz="7200">
                <a:solidFill>
                  <a:srgbClr val="CC0000"/>
                </a:solidFill>
              </a:rPr>
              <a:t>?</a:t>
            </a:r>
            <a:r>
              <a:rPr lang="en-US" sz="6000">
                <a:solidFill>
                  <a:srgbClr val="0000FF"/>
                </a:solidFill>
              </a:rPr>
              <a:t>?</a:t>
            </a:r>
            <a:r>
              <a:rPr lang="en-US" sz="7200">
                <a:solidFill>
                  <a:srgbClr val="FF0000"/>
                </a:solidFill>
              </a:rPr>
              <a:t>?</a:t>
            </a:r>
            <a:r>
              <a:rPr lang="en-US" sz="6000">
                <a:solidFill>
                  <a:srgbClr val="0000FF"/>
                </a:solidFill>
              </a:rPr>
              <a:t>?</a:t>
            </a:r>
            <a:r>
              <a:rPr lang="en-US" sz="7200">
                <a:solidFill>
                  <a:srgbClr val="FF00FF"/>
                </a:solidFill>
              </a:rPr>
              <a:t>?</a:t>
            </a:r>
            <a:r>
              <a:rPr lang="en-US" sz="6000">
                <a:solidFill>
                  <a:srgbClr val="00FF00"/>
                </a:solidFill>
              </a:rPr>
              <a:t>?</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Shape 480"/>
          <p:cNvSpPr txBox="1">
            <a:spLocks noGrp="1"/>
          </p:cNvSpPr>
          <p:nvPr>
            <p:ph type="title"/>
          </p:nvPr>
        </p:nvSpPr>
        <p:spPr>
          <a:xfrm>
            <a:off x="533400" y="838200"/>
            <a:ext cx="7467600" cy="11430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Clr>
                <a:schemeClr val="dk2"/>
              </a:buClr>
              <a:buSzPct val="25000"/>
              <a:buFont typeface="Libre Baskerville"/>
              <a:buNone/>
            </a:pPr>
            <a:r>
              <a:rPr lang="en-US" sz="2880" b="0" i="0" u="none" strike="noStrike" cap="small" dirty="0" smtClean="0">
                <a:solidFill>
                  <a:schemeClr val="dk2"/>
                </a:solidFill>
                <a:latin typeface="Libre Baskerville"/>
                <a:ea typeface="Libre Baskerville"/>
                <a:cs typeface="Libre Baskerville"/>
                <a:sym typeface="Libre Baskerville"/>
              </a:rPr>
              <a:t>What Can We work on this summer?</a:t>
            </a:r>
            <a:endParaRPr lang="en-US" sz="2880" b="0" i="0" u="none" strike="noStrike" cap="small" dirty="0">
              <a:solidFill>
                <a:schemeClr val="dk2"/>
              </a:solidFill>
              <a:latin typeface="Libre Baskerville"/>
              <a:ea typeface="Libre Baskerville"/>
              <a:cs typeface="Libre Baskerville"/>
              <a:sym typeface="Libre Baskerville"/>
            </a:endParaRPr>
          </a:p>
        </p:txBody>
      </p:sp>
      <p:sp>
        <p:nvSpPr>
          <p:cNvPr id="481" name="Shape 481"/>
          <p:cNvSpPr txBox="1">
            <a:spLocks noGrp="1"/>
          </p:cNvSpPr>
          <p:nvPr>
            <p:ph type="body" idx="1"/>
          </p:nvPr>
        </p:nvSpPr>
        <p:spPr>
          <a:xfrm>
            <a:off x="456350" y="2316825"/>
            <a:ext cx="5045400" cy="3816900"/>
          </a:xfrm>
          <a:prstGeom prst="rect">
            <a:avLst/>
          </a:prstGeom>
          <a:noFill/>
          <a:ln>
            <a:noFill/>
          </a:ln>
        </p:spPr>
        <p:txBody>
          <a:bodyPr lIns="91425" tIns="45700" rIns="91425" bIns="45700" anchor="t" anchorCtr="0">
            <a:noAutofit/>
          </a:bodyPr>
          <a:lstStyle/>
          <a:p>
            <a:pPr marL="274320" marR="0" lvl="0" indent="-274320" algn="l" rtl="0">
              <a:spcBef>
                <a:spcPts val="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Follow an adult’s directions</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Play with other children</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Eat and use the restroom independently</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Take part in a group activity for a short period of time</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Ask for help when needed</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Show interest in learning</a:t>
            </a:r>
          </a:p>
          <a:p>
            <a:pPr marL="274320" marR="0" lvl="0" indent="-274320" algn="l" rtl="0">
              <a:spcBef>
                <a:spcPts val="600"/>
              </a:spcBef>
              <a:spcAft>
                <a:spcPts val="0"/>
              </a:spcAft>
              <a:buClr>
                <a:schemeClr val="accent1"/>
              </a:buClr>
              <a:buSzPct val="70000"/>
              <a:buFont typeface="Noto Sans Symbols"/>
              <a:buNone/>
            </a:pPr>
            <a:endParaRPr sz="2400" b="0" i="0" u="none" strike="noStrike" cap="none">
              <a:solidFill>
                <a:schemeClr val="dk1"/>
              </a:solidFill>
              <a:latin typeface="Libre Baskerville"/>
              <a:ea typeface="Libre Baskerville"/>
              <a:cs typeface="Libre Baskerville"/>
              <a:sym typeface="Libre Baskerville"/>
            </a:endParaRPr>
          </a:p>
          <a:p>
            <a:pPr marL="274320" marR="0" lvl="0" indent="-274320" algn="l" rtl="0">
              <a:spcBef>
                <a:spcPts val="600"/>
              </a:spcBef>
              <a:spcAft>
                <a:spcPts val="0"/>
              </a:spcAft>
              <a:buClr>
                <a:schemeClr val="accent1"/>
              </a:buClr>
              <a:buSzPct val="25000"/>
              <a:buFont typeface="Noto Sans Symbols"/>
              <a:buNone/>
            </a:pPr>
            <a:endParaRPr sz="2400" b="0" i="0" u="none" strike="noStrike" cap="none">
              <a:solidFill>
                <a:schemeClr val="dk1"/>
              </a:solidFill>
              <a:latin typeface="Libre Baskerville"/>
              <a:ea typeface="Libre Baskerville"/>
              <a:cs typeface="Libre Baskerville"/>
              <a:sym typeface="Libre Baskerville"/>
            </a:endParaRPr>
          </a:p>
          <a:p>
            <a:pPr marL="274320" marR="0" lvl="0" indent="-274320" algn="l" rtl="0">
              <a:spcBef>
                <a:spcPts val="600"/>
              </a:spcBef>
              <a:spcAft>
                <a:spcPts val="0"/>
              </a:spcAft>
              <a:buClr>
                <a:schemeClr val="accent1"/>
              </a:buClr>
              <a:buSzPct val="70000"/>
              <a:buFont typeface="Noto Sans Symbols"/>
              <a:buNone/>
            </a:pPr>
            <a:endParaRPr sz="2400" b="0" i="0" u="none" strike="noStrike" cap="none">
              <a:solidFill>
                <a:schemeClr val="dk1"/>
              </a:solidFill>
              <a:latin typeface="Libre Baskerville"/>
              <a:ea typeface="Libre Baskerville"/>
              <a:cs typeface="Libre Baskerville"/>
              <a:sym typeface="Libre Baskerville"/>
            </a:endParaRPr>
          </a:p>
          <a:p>
            <a:pPr marL="274320" marR="0" lvl="0" indent="-274320" algn="l" rtl="0">
              <a:spcBef>
                <a:spcPts val="600"/>
              </a:spcBef>
              <a:buClr>
                <a:schemeClr val="accent1"/>
              </a:buClr>
              <a:buSzPct val="70000"/>
              <a:buFont typeface="Noto Sans Symbols"/>
              <a:buNone/>
            </a:pPr>
            <a:endParaRPr sz="2400" b="0" i="0" u="none" strike="noStrike" cap="none">
              <a:solidFill>
                <a:schemeClr val="dk1"/>
              </a:solidFill>
              <a:latin typeface="Libre Baskerville"/>
              <a:ea typeface="Libre Baskerville"/>
              <a:cs typeface="Libre Baskerville"/>
              <a:sym typeface="Libre Baskerville"/>
            </a:endParaRPr>
          </a:p>
        </p:txBody>
      </p:sp>
      <p:pic>
        <p:nvPicPr>
          <p:cNvPr id="482" name="Shape 482"/>
          <p:cNvPicPr preferRelativeResize="0"/>
          <p:nvPr/>
        </p:nvPicPr>
        <p:blipFill>
          <a:blip r:embed="rId3">
            <a:alphaModFix/>
          </a:blip>
          <a:stretch>
            <a:fillRect/>
          </a:stretch>
        </p:blipFill>
        <p:spPr>
          <a:xfrm>
            <a:off x="5748375" y="2388725"/>
            <a:ext cx="4447740" cy="3159299"/>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1">
                                            <p:txEl>
                                              <p:pRg st="0" end="0"/>
                                            </p:txEl>
                                          </p:spTgt>
                                        </p:tgtEl>
                                        <p:attrNameLst>
                                          <p:attrName>style.visibility</p:attrName>
                                        </p:attrNameLst>
                                      </p:cBhvr>
                                      <p:to>
                                        <p:strVal val="visible"/>
                                      </p:to>
                                    </p:set>
                                    <p:animEffect transition="in" filter="fade">
                                      <p:cBhvr>
                                        <p:cTn id="7" dur="1000"/>
                                        <p:tgtEl>
                                          <p:spTgt spid="48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1">
                                            <p:txEl>
                                              <p:pRg st="1" end="1"/>
                                            </p:txEl>
                                          </p:spTgt>
                                        </p:tgtEl>
                                        <p:attrNameLst>
                                          <p:attrName>style.visibility</p:attrName>
                                        </p:attrNameLst>
                                      </p:cBhvr>
                                      <p:to>
                                        <p:strVal val="visible"/>
                                      </p:to>
                                    </p:set>
                                    <p:animEffect transition="in" filter="fade">
                                      <p:cBhvr>
                                        <p:cTn id="12" dur="1000"/>
                                        <p:tgtEl>
                                          <p:spTgt spid="48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1">
                                            <p:txEl>
                                              <p:pRg st="2" end="2"/>
                                            </p:txEl>
                                          </p:spTgt>
                                        </p:tgtEl>
                                        <p:attrNameLst>
                                          <p:attrName>style.visibility</p:attrName>
                                        </p:attrNameLst>
                                      </p:cBhvr>
                                      <p:to>
                                        <p:strVal val="visible"/>
                                      </p:to>
                                    </p:set>
                                    <p:animEffect transition="in" filter="fade">
                                      <p:cBhvr>
                                        <p:cTn id="17" dur="1000"/>
                                        <p:tgtEl>
                                          <p:spTgt spid="48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1">
                                            <p:txEl>
                                              <p:pRg st="3" end="3"/>
                                            </p:txEl>
                                          </p:spTgt>
                                        </p:tgtEl>
                                        <p:attrNameLst>
                                          <p:attrName>style.visibility</p:attrName>
                                        </p:attrNameLst>
                                      </p:cBhvr>
                                      <p:to>
                                        <p:strVal val="visible"/>
                                      </p:to>
                                    </p:set>
                                    <p:animEffect transition="in" filter="fade">
                                      <p:cBhvr>
                                        <p:cTn id="22" dur="1000"/>
                                        <p:tgtEl>
                                          <p:spTgt spid="48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81">
                                            <p:txEl>
                                              <p:pRg st="4" end="4"/>
                                            </p:txEl>
                                          </p:spTgt>
                                        </p:tgtEl>
                                        <p:attrNameLst>
                                          <p:attrName>style.visibility</p:attrName>
                                        </p:attrNameLst>
                                      </p:cBhvr>
                                      <p:to>
                                        <p:strVal val="visible"/>
                                      </p:to>
                                    </p:set>
                                    <p:animEffect transition="in" filter="fade">
                                      <p:cBhvr>
                                        <p:cTn id="27" dur="1000"/>
                                        <p:tgtEl>
                                          <p:spTgt spid="48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81">
                                            <p:txEl>
                                              <p:pRg st="5" end="5"/>
                                            </p:txEl>
                                          </p:spTgt>
                                        </p:tgtEl>
                                        <p:attrNameLst>
                                          <p:attrName>style.visibility</p:attrName>
                                        </p:attrNameLst>
                                      </p:cBhvr>
                                      <p:to>
                                        <p:strVal val="visible"/>
                                      </p:to>
                                    </p:set>
                                    <p:animEffect transition="in" filter="fade">
                                      <p:cBhvr>
                                        <p:cTn id="32" dur="1000"/>
                                        <p:tgtEl>
                                          <p:spTgt spid="48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81">
                                            <p:txEl>
                                              <p:pRg st="6" end="6"/>
                                            </p:txEl>
                                          </p:spTgt>
                                        </p:tgtEl>
                                        <p:attrNameLst>
                                          <p:attrName>style.visibility</p:attrName>
                                        </p:attrNameLst>
                                      </p:cBhvr>
                                      <p:to>
                                        <p:strVal val="visible"/>
                                      </p:to>
                                    </p:set>
                                    <p:animEffect transition="in" filter="fade">
                                      <p:cBhvr>
                                        <p:cTn id="37" dur="1000"/>
                                        <p:tgtEl>
                                          <p:spTgt spid="48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81">
                                            <p:txEl>
                                              <p:pRg st="7" end="7"/>
                                            </p:txEl>
                                          </p:spTgt>
                                        </p:tgtEl>
                                        <p:attrNameLst>
                                          <p:attrName>style.visibility</p:attrName>
                                        </p:attrNameLst>
                                      </p:cBhvr>
                                      <p:to>
                                        <p:strVal val="visible"/>
                                      </p:to>
                                    </p:set>
                                    <p:animEffect transition="in" filter="fade">
                                      <p:cBhvr>
                                        <p:cTn id="42" dur="1000"/>
                                        <p:tgtEl>
                                          <p:spTgt spid="48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81">
                                            <p:txEl>
                                              <p:pRg st="8" end="8"/>
                                            </p:txEl>
                                          </p:spTgt>
                                        </p:tgtEl>
                                        <p:attrNameLst>
                                          <p:attrName>style.visibility</p:attrName>
                                        </p:attrNameLst>
                                      </p:cBhvr>
                                      <p:to>
                                        <p:strVal val="visible"/>
                                      </p:to>
                                    </p:set>
                                    <p:animEffect transition="in" filter="fade">
                                      <p:cBhvr>
                                        <p:cTn id="47" dur="1000"/>
                                        <p:tgtEl>
                                          <p:spTgt spid="48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81">
                                            <p:txEl>
                                              <p:pRg st="9" end="9"/>
                                            </p:txEl>
                                          </p:spTgt>
                                        </p:tgtEl>
                                        <p:attrNameLst>
                                          <p:attrName>style.visibility</p:attrName>
                                        </p:attrNameLst>
                                      </p:cBhvr>
                                      <p:to>
                                        <p:strVal val="visible"/>
                                      </p:to>
                                    </p:set>
                                    <p:animEffect transition="in" filter="fade">
                                      <p:cBhvr>
                                        <p:cTn id="52" dur="1000"/>
                                        <p:tgtEl>
                                          <p:spTgt spid="48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Everyone is welcome who . . .</a:t>
            </a:r>
          </a:p>
        </p:txBody>
      </p:sp>
      <p:sp>
        <p:nvSpPr>
          <p:cNvPr id="99" name="Shape 99"/>
          <p:cNvSpPr txBox="1">
            <a:spLocks noGrp="1"/>
          </p:cNvSpPr>
          <p:nvPr>
            <p:ph type="body" idx="1"/>
          </p:nvPr>
        </p:nvSpPr>
        <p:spPr>
          <a:xfrm>
            <a:off x="685800" y="1676400"/>
            <a:ext cx="4038599" cy="4419599"/>
          </a:xfrm>
          <a:prstGeom prst="rect">
            <a:avLst/>
          </a:prstGeom>
          <a:noFill/>
          <a:ln>
            <a:noFill/>
          </a:ln>
        </p:spPr>
        <p:txBody>
          <a:bodyPr lIns="91425" tIns="45700" rIns="91425" bIns="45700" anchor="t" anchorCtr="0">
            <a:noAutofit/>
          </a:bodyPr>
          <a:lstStyle/>
          <a:p>
            <a:pPr marL="640080" marR="0" lvl="1" indent="-284480" algn="l" rtl="0">
              <a:spcBef>
                <a:spcPts val="0"/>
              </a:spcBef>
              <a:spcAft>
                <a:spcPts val="0"/>
              </a:spcAft>
              <a:buClr>
                <a:schemeClr val="accent1"/>
              </a:buClr>
              <a:buSzPct val="79999"/>
              <a:buFont typeface="Noto Sans Symbols"/>
              <a:buChar char="●"/>
            </a:pPr>
            <a:r>
              <a:rPr lang="en-US" sz="2100" b="0" i="0" u="none" strike="noStrike" cap="none">
                <a:solidFill>
                  <a:schemeClr val="dk1"/>
                </a:solidFill>
                <a:latin typeface="Libre Baskerville"/>
                <a:ea typeface="Libre Baskerville"/>
                <a:cs typeface="Libre Baskerville"/>
                <a:sym typeface="Libre Baskerville"/>
              </a:rPr>
              <a:t>Lives within LISD boundaries</a:t>
            </a:r>
          </a:p>
          <a:p>
            <a:pPr marL="640080" marR="0" lvl="1" indent="-284480" algn="l" rtl="0">
              <a:spcBef>
                <a:spcPts val="420"/>
              </a:spcBef>
              <a:spcAft>
                <a:spcPts val="0"/>
              </a:spcAft>
              <a:buClr>
                <a:schemeClr val="accent1"/>
              </a:buClr>
              <a:buSzPct val="79999"/>
              <a:buFont typeface="Noto Sans Symbols"/>
              <a:buChar char="●"/>
            </a:pPr>
            <a:r>
              <a:rPr lang="en-US" sz="2100" b="0" i="0" u="none" strike="noStrike" cap="none">
                <a:solidFill>
                  <a:schemeClr val="dk1"/>
                </a:solidFill>
                <a:latin typeface="Libre Baskerville"/>
                <a:ea typeface="Libre Baskerville"/>
                <a:cs typeface="Libre Baskerville"/>
                <a:sym typeface="Libre Baskerville"/>
              </a:rPr>
              <a:t>Will be 5 on or before Sept. 1, 201</a:t>
            </a:r>
            <a:r>
              <a:rPr lang="en-US"/>
              <a:t>6</a:t>
            </a:r>
          </a:p>
          <a:p>
            <a:pPr marL="914400" marR="0" lvl="2" indent="-190500" algn="l" rtl="0">
              <a:spcBef>
                <a:spcPts val="360"/>
              </a:spcBef>
              <a:buClr>
                <a:srgbClr val="DE7530"/>
              </a:buClr>
              <a:buSzPct val="60000"/>
              <a:buFont typeface="Noto Sans Symbols"/>
              <a:buChar char="•"/>
            </a:pPr>
            <a:r>
              <a:rPr lang="en-US" sz="1800" b="0" i="0" u="none" strike="noStrike" cap="none">
                <a:solidFill>
                  <a:schemeClr val="dk1"/>
                </a:solidFill>
                <a:latin typeface="Libre Baskerville"/>
                <a:ea typeface="Libre Baskerville"/>
                <a:cs typeface="Libre Baskerville"/>
                <a:sym typeface="Libre Baskerville"/>
              </a:rPr>
              <a:t>Kindergarten is NOT REQUIRED but almost all first graders in LISD attended kindergarten last year.</a:t>
            </a:r>
          </a:p>
        </p:txBody>
      </p:sp>
      <p:pic>
        <p:nvPicPr>
          <p:cNvPr id="100" name="Shape 100"/>
          <p:cNvPicPr preferRelativeResize="0"/>
          <p:nvPr/>
        </p:nvPicPr>
        <p:blipFill rotWithShape="1">
          <a:blip r:embed="rId3">
            <a:alphaModFix/>
          </a:blip>
          <a:srcRect/>
          <a:stretch/>
        </p:blipFill>
        <p:spPr>
          <a:xfrm>
            <a:off x="5181600" y="1676400"/>
            <a:ext cx="2971799" cy="3962399"/>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Shape 488"/>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Clr>
                <a:schemeClr val="dk2"/>
              </a:buClr>
              <a:buSzPct val="25000"/>
              <a:buFont typeface="Libre Baskerville"/>
              <a:buNone/>
            </a:pPr>
            <a:r>
              <a:rPr lang="en-US" sz="3200" b="0" i="0" u="none" strike="noStrike" cap="small">
                <a:solidFill>
                  <a:schemeClr val="dk2"/>
                </a:solidFill>
                <a:latin typeface="Libre Baskerville"/>
                <a:ea typeface="Libre Baskerville"/>
                <a:cs typeface="Libre Baskerville"/>
                <a:sym typeface="Libre Baskerville"/>
              </a:rPr>
              <a:t>What </a:t>
            </a:r>
            <a:r>
              <a:rPr lang="en-US" sz="3200" b="0" i="0" u="sng" strike="noStrike" cap="small">
                <a:solidFill>
                  <a:schemeClr val="dk2"/>
                </a:solidFill>
                <a:latin typeface="Libre Baskerville"/>
                <a:ea typeface="Libre Baskerville"/>
                <a:cs typeface="Libre Baskerville"/>
                <a:sym typeface="Libre Baskerville"/>
              </a:rPr>
              <a:t>some</a:t>
            </a:r>
            <a:r>
              <a:rPr lang="en-US" sz="3200" b="0" i="0" u="none" strike="noStrike" cap="small">
                <a:solidFill>
                  <a:schemeClr val="dk2"/>
                </a:solidFill>
                <a:latin typeface="Libre Baskerville"/>
                <a:ea typeface="Libre Baskerville"/>
                <a:cs typeface="Libre Baskerville"/>
                <a:sym typeface="Libre Baskerville"/>
              </a:rPr>
              <a:t> children will be able to do before kindergarten</a:t>
            </a:r>
          </a:p>
        </p:txBody>
      </p:sp>
      <p:sp>
        <p:nvSpPr>
          <p:cNvPr id="489" name="Shape 489"/>
          <p:cNvSpPr txBox="1">
            <a:spLocks noGrp="1"/>
          </p:cNvSpPr>
          <p:nvPr>
            <p:ph type="body" idx="1"/>
          </p:nvPr>
        </p:nvSpPr>
        <p:spPr>
          <a:xfrm>
            <a:off x="457200" y="1600200"/>
            <a:ext cx="5790899" cy="4873800"/>
          </a:xfrm>
          <a:prstGeom prst="rect">
            <a:avLst/>
          </a:prstGeom>
          <a:noFill/>
          <a:ln>
            <a:noFill/>
          </a:ln>
        </p:spPr>
        <p:txBody>
          <a:bodyPr lIns="91425" tIns="45700" rIns="91425" bIns="45700" anchor="t" anchorCtr="0">
            <a:noAutofit/>
          </a:bodyPr>
          <a:lstStyle/>
          <a:p>
            <a:pPr marL="274320" marR="0" lvl="0" indent="-274320" algn="l" rtl="0">
              <a:spcBef>
                <a:spcPts val="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Recognize letters of the alphabet</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Read some familiar words</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Use crayons and scissors</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Count up to 10 objects</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Ask and answer questions on topic</a:t>
            </a:r>
          </a:p>
          <a:p>
            <a:pPr marL="274320" marR="0" lvl="0" indent="-274320" algn="l" rtl="0">
              <a:spcBef>
                <a:spcPts val="600"/>
              </a:spcBef>
              <a:spcAft>
                <a:spcPts val="0"/>
              </a:spcAft>
              <a:buClr>
                <a:schemeClr val="accent1"/>
              </a:buClr>
              <a:buSzPct val="25000"/>
              <a:buFont typeface="Noto Sans Symbols"/>
              <a:buNone/>
            </a:pPr>
            <a:endParaRPr sz="2400" b="0" i="0" u="none" strike="noStrike" cap="none">
              <a:solidFill>
                <a:schemeClr val="dk1"/>
              </a:solidFill>
              <a:latin typeface="Libre Baskerville"/>
              <a:ea typeface="Libre Baskerville"/>
              <a:cs typeface="Libre Baskerville"/>
              <a:sym typeface="Libre Baskerville"/>
            </a:endParaRPr>
          </a:p>
          <a:p>
            <a:pPr marL="274320" marR="0" lvl="0" indent="-274320" algn="l" rtl="0">
              <a:spcBef>
                <a:spcPts val="600"/>
              </a:spcBef>
              <a:spcAft>
                <a:spcPts val="0"/>
              </a:spcAft>
              <a:buClr>
                <a:schemeClr val="accent1"/>
              </a:buClr>
              <a:buSzPct val="25000"/>
              <a:buFont typeface="Noto Sans Symbols"/>
              <a:buNone/>
            </a:pPr>
            <a:endParaRPr sz="2400" b="0" i="0" u="none" strike="noStrike" cap="none">
              <a:solidFill>
                <a:schemeClr val="dk1"/>
              </a:solidFill>
              <a:latin typeface="Libre Baskerville"/>
              <a:ea typeface="Libre Baskerville"/>
              <a:cs typeface="Libre Baskerville"/>
              <a:sym typeface="Libre Baskerville"/>
            </a:endParaRPr>
          </a:p>
          <a:p>
            <a:pPr marL="274320" marR="0" lvl="0" indent="-274320" algn="ctr" rtl="0">
              <a:spcBef>
                <a:spcPts val="600"/>
              </a:spcBef>
              <a:buClr>
                <a:schemeClr val="accent1"/>
              </a:buClr>
              <a:buSzPct val="25000"/>
              <a:buFont typeface="Noto Sans Symbols"/>
              <a:buNone/>
            </a:pPr>
            <a:r>
              <a:rPr lang="en-US" sz="4000" b="1" i="0" u="none" strike="noStrike" cap="none">
                <a:solidFill>
                  <a:schemeClr val="dk1"/>
                </a:solidFill>
                <a:latin typeface="Libre Baskerville"/>
                <a:ea typeface="Libre Baskerville"/>
                <a:cs typeface="Libre Baskerville"/>
                <a:sym typeface="Libre Baskerville"/>
              </a:rPr>
              <a:t>These are NOT REQUIRED!</a:t>
            </a:r>
          </a:p>
        </p:txBody>
      </p:sp>
      <p:pic>
        <p:nvPicPr>
          <p:cNvPr id="490" name="Shape 490"/>
          <p:cNvPicPr preferRelativeResize="0"/>
          <p:nvPr/>
        </p:nvPicPr>
        <p:blipFill>
          <a:blip r:embed="rId3">
            <a:alphaModFix/>
          </a:blip>
          <a:stretch>
            <a:fillRect/>
          </a:stretch>
        </p:blipFill>
        <p:spPr>
          <a:xfrm>
            <a:off x="5431152" y="2447825"/>
            <a:ext cx="3312145" cy="2208096"/>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Shape 495"/>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What most children will be doing by the end of kindergarten</a:t>
            </a:r>
          </a:p>
        </p:txBody>
      </p:sp>
      <p:sp>
        <p:nvSpPr>
          <p:cNvPr id="496" name="Shape 496"/>
          <p:cNvSpPr txBox="1">
            <a:spLocks noGrp="1"/>
          </p:cNvSpPr>
          <p:nvPr>
            <p:ph type="body" idx="1"/>
          </p:nvPr>
        </p:nvSpPr>
        <p:spPr>
          <a:xfrm>
            <a:off x="457200" y="1600200"/>
            <a:ext cx="7467600" cy="2895600"/>
          </a:xfrm>
          <a:prstGeom prst="rect">
            <a:avLst/>
          </a:prstGeom>
          <a:noFill/>
          <a:ln>
            <a:noFill/>
          </a:ln>
        </p:spPr>
        <p:txBody>
          <a:bodyPr lIns="91425" tIns="45700" rIns="91425" bIns="45700" anchor="t" anchorCtr="0">
            <a:noAutofit/>
          </a:bodyPr>
          <a:lstStyle/>
          <a:p>
            <a:pPr marL="274320" marR="0" lvl="0" indent="-274320" algn="l" rtl="0">
              <a:spcBef>
                <a:spcPts val="0"/>
              </a:spcBef>
              <a:spcAft>
                <a:spcPts val="0"/>
              </a:spcAft>
              <a:buClr>
                <a:schemeClr val="accent1"/>
              </a:buClr>
              <a:buSzPct val="70000"/>
              <a:buFont typeface="Noto Sans Symbols"/>
              <a:buChar char="•"/>
            </a:pPr>
            <a:r>
              <a:rPr lang="en-US" sz="2800" b="0" i="0" u="none" strike="noStrike" cap="none" dirty="0">
                <a:solidFill>
                  <a:schemeClr val="dk1"/>
                </a:solidFill>
                <a:latin typeface="Libre Baskerville"/>
                <a:ea typeface="Libre Baskerville"/>
                <a:cs typeface="Libre Baskerville"/>
                <a:sym typeface="Libre Baskerville"/>
              </a:rPr>
              <a:t>Work independently as well as with a group</a:t>
            </a:r>
          </a:p>
          <a:p>
            <a:pPr marL="274320" marR="0" lvl="0" indent="-274320" algn="l" rtl="0">
              <a:spcBef>
                <a:spcPts val="600"/>
              </a:spcBef>
              <a:spcAft>
                <a:spcPts val="0"/>
              </a:spcAft>
              <a:buClr>
                <a:schemeClr val="accent1"/>
              </a:buClr>
              <a:buSzPct val="70000"/>
              <a:buFont typeface="Noto Sans Symbols"/>
              <a:buChar char="•"/>
            </a:pPr>
            <a:r>
              <a:rPr lang="en-US" sz="2800" b="0" i="0" u="none" strike="noStrike" cap="none" dirty="0">
                <a:solidFill>
                  <a:schemeClr val="dk1"/>
                </a:solidFill>
                <a:latin typeface="Libre Baskerville"/>
                <a:ea typeface="Libre Baskerville"/>
                <a:cs typeface="Libre Baskerville"/>
                <a:sym typeface="Libre Baskerville"/>
              </a:rPr>
              <a:t>Use appropriate words and behaviors to handle challenges</a:t>
            </a:r>
          </a:p>
          <a:p>
            <a:pPr marL="274320" marR="0" lvl="0" indent="-274320" algn="l" rtl="0">
              <a:spcBef>
                <a:spcPts val="600"/>
              </a:spcBef>
              <a:buClr>
                <a:schemeClr val="accent1"/>
              </a:buClr>
              <a:buSzPct val="70000"/>
              <a:buFont typeface="Noto Sans Symbols"/>
              <a:buChar char="•"/>
            </a:pPr>
            <a:r>
              <a:rPr lang="en-US" sz="2800" b="0" i="0" u="none" strike="noStrike" cap="none" dirty="0">
                <a:solidFill>
                  <a:schemeClr val="dk1"/>
                </a:solidFill>
                <a:latin typeface="Libre Baskerville"/>
                <a:ea typeface="Libre Baskerville"/>
                <a:cs typeface="Libre Baskerville"/>
                <a:sym typeface="Libre Baskerville"/>
              </a:rPr>
              <a:t>Be responsible for organizing own materials  </a:t>
            </a:r>
          </a:p>
        </p:txBody>
      </p:sp>
      <p:pic>
        <p:nvPicPr>
          <p:cNvPr id="497" name="Shape 497"/>
          <p:cNvPicPr preferRelativeResize="0"/>
          <p:nvPr/>
        </p:nvPicPr>
        <p:blipFill rotWithShape="1">
          <a:blip r:embed="rId3">
            <a:alphaModFix/>
          </a:blip>
          <a:srcRect/>
          <a:stretch/>
        </p:blipFill>
        <p:spPr>
          <a:xfrm>
            <a:off x="7002845" y="4495800"/>
            <a:ext cx="1761000" cy="1981199"/>
          </a:xfrm>
          <a:prstGeom prst="rect">
            <a:avLst/>
          </a:prstGeom>
          <a:noFill/>
          <a:ln>
            <a:noFill/>
          </a:ln>
        </p:spPr>
      </p:pic>
      <p:pic>
        <p:nvPicPr>
          <p:cNvPr id="498" name="Shape 498"/>
          <p:cNvPicPr preferRelativeResize="0"/>
          <p:nvPr/>
        </p:nvPicPr>
        <p:blipFill rotWithShape="1">
          <a:blip r:embed="rId4">
            <a:alphaModFix/>
          </a:blip>
          <a:srcRect/>
          <a:stretch/>
        </p:blipFill>
        <p:spPr>
          <a:xfrm>
            <a:off x="3107075" y="4495800"/>
            <a:ext cx="2641500" cy="1981199"/>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Shape 503"/>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What most children will be doing by the end of kindergarten</a:t>
            </a:r>
          </a:p>
        </p:txBody>
      </p:sp>
      <p:sp>
        <p:nvSpPr>
          <p:cNvPr id="504" name="Shape 504"/>
          <p:cNvSpPr/>
          <p:nvPr/>
        </p:nvSpPr>
        <p:spPr>
          <a:xfrm>
            <a:off x="354450" y="1828800"/>
            <a:ext cx="7782900" cy="2116500"/>
          </a:xfrm>
          <a:prstGeom prst="rect">
            <a:avLst/>
          </a:prstGeom>
          <a:noFill/>
          <a:ln>
            <a:noFill/>
          </a:ln>
        </p:spPr>
        <p:txBody>
          <a:bodyPr lIns="91425" tIns="45700" rIns="91425" bIns="45700" anchor="t" anchorCtr="0">
            <a:noAutofit/>
          </a:bodyPr>
          <a:lstStyle/>
          <a:p>
            <a:pPr marL="1371600" marR="0" lvl="1" indent="-381000" algn="l" rtl="0">
              <a:spcBef>
                <a:spcPts val="0"/>
              </a:spcBef>
              <a:spcAft>
                <a:spcPts val="0"/>
              </a:spcAft>
              <a:buClr>
                <a:schemeClr val="dk1"/>
              </a:buClr>
              <a:buSzPct val="100000"/>
              <a:buFont typeface="Arial"/>
              <a:buChar char="•"/>
            </a:pPr>
            <a:r>
              <a:rPr lang="en-US" sz="2800" dirty="0">
                <a:solidFill>
                  <a:schemeClr val="dk1"/>
                </a:solidFill>
                <a:latin typeface="Libre Baskerville"/>
                <a:ea typeface="Libre Baskerville"/>
                <a:cs typeface="Libre Baskerville"/>
                <a:sym typeface="Libre Baskerville"/>
              </a:rPr>
              <a:t>Respond to questions about what has been read, taught or experienced.</a:t>
            </a:r>
          </a:p>
          <a:p>
            <a:pPr marL="1371600" marR="0" lvl="1" indent="-381000" algn="l" rtl="0">
              <a:spcBef>
                <a:spcPts val="0"/>
              </a:spcBef>
              <a:spcAft>
                <a:spcPts val="0"/>
              </a:spcAft>
              <a:buClr>
                <a:schemeClr val="dk1"/>
              </a:buClr>
              <a:buSzPct val="100000"/>
              <a:buFont typeface="Arial"/>
              <a:buChar char="•"/>
            </a:pPr>
            <a:r>
              <a:rPr lang="en-US" sz="2800" dirty="0" smtClean="0">
                <a:solidFill>
                  <a:schemeClr val="dk1"/>
                </a:solidFill>
                <a:latin typeface="Libre Baskerville"/>
                <a:ea typeface="Libre Baskerville"/>
                <a:cs typeface="Libre Baskerville"/>
                <a:sym typeface="Libre Baskerville"/>
              </a:rPr>
              <a:t>Identify </a:t>
            </a:r>
            <a:r>
              <a:rPr lang="en-US" sz="2800" dirty="0">
                <a:solidFill>
                  <a:schemeClr val="dk1"/>
                </a:solidFill>
                <a:latin typeface="Libre Baskerville"/>
                <a:ea typeface="Libre Baskerville"/>
                <a:cs typeface="Libre Baskerville"/>
                <a:sym typeface="Libre Baskerville"/>
              </a:rPr>
              <a:t>and use strategies that help readers</a:t>
            </a:r>
          </a:p>
          <a:p>
            <a:pPr marL="1371600" marR="0" lvl="1" indent="-381000" algn="l" rtl="0">
              <a:spcBef>
                <a:spcPts val="0"/>
              </a:spcBef>
              <a:spcAft>
                <a:spcPts val="0"/>
              </a:spcAft>
              <a:buClr>
                <a:schemeClr val="dk1"/>
              </a:buClr>
              <a:buSzPct val="100000"/>
              <a:buFont typeface="Arial"/>
              <a:buChar char="•"/>
            </a:pPr>
            <a:r>
              <a:rPr lang="en-US" sz="2800" dirty="0">
                <a:solidFill>
                  <a:schemeClr val="dk1"/>
                </a:solidFill>
                <a:latin typeface="Libre Baskerville"/>
                <a:ea typeface="Libre Baskerville"/>
                <a:cs typeface="Libre Baskerville"/>
                <a:sym typeface="Libre Baskerville"/>
              </a:rPr>
              <a:t>Share ideas in writing</a:t>
            </a:r>
          </a:p>
        </p:txBody>
      </p:sp>
      <p:pic>
        <p:nvPicPr>
          <p:cNvPr id="505" name="Shape 505"/>
          <p:cNvPicPr preferRelativeResize="0"/>
          <p:nvPr/>
        </p:nvPicPr>
        <p:blipFill rotWithShape="1">
          <a:blip r:embed="rId3">
            <a:alphaModFix/>
          </a:blip>
          <a:srcRect/>
          <a:stretch/>
        </p:blipFill>
        <p:spPr>
          <a:xfrm>
            <a:off x="5562575" y="3457225"/>
            <a:ext cx="3505200" cy="2618099"/>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Shape 510"/>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What most children will be doing by the end of kindergarten</a:t>
            </a:r>
          </a:p>
        </p:txBody>
      </p:sp>
      <p:sp>
        <p:nvSpPr>
          <p:cNvPr id="511" name="Shape 511"/>
          <p:cNvSpPr/>
          <p:nvPr/>
        </p:nvSpPr>
        <p:spPr>
          <a:xfrm>
            <a:off x="914400" y="1905000"/>
            <a:ext cx="3505200" cy="310854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100000"/>
              <a:buFont typeface="Arial"/>
              <a:buChar char="•"/>
            </a:pPr>
            <a:r>
              <a:rPr lang="en-US" sz="2800">
                <a:solidFill>
                  <a:schemeClr val="dk1"/>
                </a:solidFill>
                <a:latin typeface="Libre Baskerville"/>
                <a:ea typeface="Libre Baskerville"/>
                <a:cs typeface="Libre Baskerville"/>
                <a:sym typeface="Libre Baskerville"/>
              </a:rPr>
              <a:t>Add/subtract with numbers up to 15</a:t>
            </a:r>
          </a:p>
          <a:p>
            <a:pPr marL="0" marR="0" lvl="0" indent="0" algn="l" rtl="0">
              <a:spcBef>
                <a:spcPts val="0"/>
              </a:spcBef>
              <a:spcAft>
                <a:spcPts val="0"/>
              </a:spcAft>
              <a:buClr>
                <a:schemeClr val="dk1"/>
              </a:buClr>
              <a:buSzPct val="100000"/>
              <a:buFont typeface="Arial"/>
              <a:buChar char="•"/>
            </a:pPr>
            <a:r>
              <a:rPr lang="en-US" sz="2800">
                <a:solidFill>
                  <a:schemeClr val="dk1"/>
                </a:solidFill>
                <a:latin typeface="Libre Baskerville"/>
                <a:ea typeface="Libre Baskerville"/>
                <a:cs typeface="Libre Baskerville"/>
                <a:sym typeface="Libre Baskerville"/>
              </a:rPr>
              <a:t>Participate in designing and conducting basic scientific investigations</a:t>
            </a:r>
          </a:p>
        </p:txBody>
      </p:sp>
      <p:pic>
        <p:nvPicPr>
          <p:cNvPr id="512" name="Shape 512"/>
          <p:cNvPicPr preferRelativeResize="0"/>
          <p:nvPr/>
        </p:nvPicPr>
        <p:blipFill rotWithShape="1">
          <a:blip r:embed="rId3">
            <a:alphaModFix/>
          </a:blip>
          <a:srcRect/>
          <a:stretch/>
        </p:blipFill>
        <p:spPr>
          <a:xfrm>
            <a:off x="4304225" y="4330552"/>
            <a:ext cx="4230299" cy="2351400"/>
          </a:xfrm>
          <a:prstGeom prst="rect">
            <a:avLst/>
          </a:prstGeom>
          <a:noFill/>
          <a:ln>
            <a:noFill/>
          </a:ln>
        </p:spPr>
      </p:pic>
      <p:pic>
        <p:nvPicPr>
          <p:cNvPr id="513" name="Shape 513"/>
          <p:cNvPicPr preferRelativeResize="0"/>
          <p:nvPr/>
        </p:nvPicPr>
        <p:blipFill rotWithShape="1">
          <a:blip r:embed="rId4">
            <a:alphaModFix/>
          </a:blip>
          <a:srcRect/>
          <a:stretch/>
        </p:blipFill>
        <p:spPr>
          <a:xfrm>
            <a:off x="5334000" y="1752600"/>
            <a:ext cx="1066799" cy="1507989"/>
          </a:xfrm>
          <a:prstGeom prst="rect">
            <a:avLst/>
          </a:prstGeom>
          <a:noFill/>
          <a:ln>
            <a:noFill/>
          </a:ln>
        </p:spPr>
      </p:pic>
      <p:pic>
        <p:nvPicPr>
          <p:cNvPr id="514" name="Shape 514"/>
          <p:cNvPicPr preferRelativeResize="0"/>
          <p:nvPr/>
        </p:nvPicPr>
        <p:blipFill rotWithShape="1">
          <a:blip r:embed="rId5">
            <a:alphaModFix/>
          </a:blip>
          <a:srcRect/>
          <a:stretch/>
        </p:blipFill>
        <p:spPr>
          <a:xfrm>
            <a:off x="7315200" y="1828800"/>
            <a:ext cx="789600" cy="1319700"/>
          </a:xfrm>
          <a:prstGeom prst="rect">
            <a:avLst/>
          </a:prstGeom>
          <a:noFill/>
          <a:ln>
            <a:noFill/>
          </a:ln>
        </p:spPr>
      </p:pic>
      <p:sp>
        <p:nvSpPr>
          <p:cNvPr id="515" name="Shape 515"/>
          <p:cNvSpPr txBox="1"/>
          <p:nvPr/>
        </p:nvSpPr>
        <p:spPr>
          <a:xfrm>
            <a:off x="6705600" y="2133600"/>
            <a:ext cx="457200" cy="707886"/>
          </a:xfrm>
          <a:prstGeom prst="rect">
            <a:avLst/>
          </a:prstGeom>
          <a:noFill/>
          <a:ln w="76200" cap="flat" cmpd="sng">
            <a:solidFill>
              <a:schemeClr val="dk1"/>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US" sz="4000">
                <a:solidFill>
                  <a:srgbClr val="7030A0"/>
                </a:solidFill>
                <a:latin typeface="Arial"/>
                <a:ea typeface="Arial"/>
                <a:cs typeface="Arial"/>
                <a:sym typeface="Arial"/>
              </a:rPr>
              <a:t>+</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Shape 521"/>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How do I register? </a:t>
            </a:r>
          </a:p>
        </p:txBody>
      </p:sp>
      <p:sp>
        <p:nvSpPr>
          <p:cNvPr id="522" name="Shape 522"/>
          <p:cNvSpPr txBox="1">
            <a:spLocks noGrp="1"/>
          </p:cNvSpPr>
          <p:nvPr>
            <p:ph type="body" idx="1"/>
          </p:nvPr>
        </p:nvSpPr>
        <p:spPr>
          <a:xfrm>
            <a:off x="138700" y="1481150"/>
            <a:ext cx="8624399" cy="4614900"/>
          </a:xfrm>
          <a:prstGeom prst="rect">
            <a:avLst/>
          </a:prstGeom>
          <a:noFill/>
          <a:ln>
            <a:noFill/>
          </a:ln>
        </p:spPr>
        <p:txBody>
          <a:bodyPr lIns="91425" tIns="45700" rIns="91425" bIns="45700" anchor="t" anchorCtr="0">
            <a:noAutofit/>
          </a:bodyPr>
          <a:lstStyle/>
          <a:p>
            <a:pPr marL="914400" marR="0" lvl="2" indent="-190500" algn="l" rtl="0">
              <a:spcBef>
                <a:spcPts val="0"/>
              </a:spcBef>
              <a:spcAft>
                <a:spcPts val="0"/>
              </a:spcAft>
              <a:buClr>
                <a:srgbClr val="DE7530"/>
              </a:buClr>
              <a:buSzPct val="59999"/>
              <a:buFont typeface="Noto Sans Symbols"/>
              <a:buChar char="•"/>
            </a:pPr>
            <a:r>
              <a:rPr lang="en-US" sz="3800" b="1" i="0" u="none" strike="noStrike" cap="none">
                <a:solidFill>
                  <a:srgbClr val="FF0000"/>
                </a:solidFill>
                <a:latin typeface="Libre Baskerville"/>
                <a:ea typeface="Libre Baskerville"/>
                <a:cs typeface="Libre Baskerville"/>
                <a:sym typeface="Libre Baskerville"/>
              </a:rPr>
              <a:t>Step 1:</a:t>
            </a:r>
            <a:r>
              <a:rPr lang="en-US" sz="3800" b="1" i="0" u="none" strike="noStrike" cap="none">
                <a:solidFill>
                  <a:schemeClr val="dk1"/>
                </a:solidFill>
                <a:latin typeface="Libre Baskerville"/>
                <a:ea typeface="Libre Baskerville"/>
                <a:cs typeface="Libre Baskerville"/>
                <a:sym typeface="Libre Baskerville"/>
              </a:rPr>
              <a:t>   Online Enrollment</a:t>
            </a:r>
          </a:p>
          <a:p>
            <a:pPr marL="914400" marR="0" lvl="2" indent="-190500" algn="l" rtl="0">
              <a:spcBef>
                <a:spcPts val="760"/>
              </a:spcBef>
              <a:spcAft>
                <a:spcPts val="0"/>
              </a:spcAft>
              <a:buClr>
                <a:srgbClr val="DE7530"/>
              </a:buClr>
              <a:buSzPct val="59999"/>
              <a:buFont typeface="Noto Sans Symbols"/>
              <a:buChar char="•"/>
            </a:pPr>
            <a:r>
              <a:rPr lang="en-US" sz="3800" b="1" i="0" u="none" strike="noStrike" cap="none">
                <a:solidFill>
                  <a:srgbClr val="FFFF00"/>
                </a:solidFill>
                <a:latin typeface="Libre Baskerville"/>
                <a:ea typeface="Libre Baskerville"/>
                <a:cs typeface="Libre Baskerville"/>
                <a:sym typeface="Libre Baskerville"/>
              </a:rPr>
              <a:t>Step 2:</a:t>
            </a:r>
            <a:r>
              <a:rPr lang="en-US" sz="3800" b="1" i="0" u="none" strike="noStrike" cap="none">
                <a:solidFill>
                  <a:schemeClr val="dk1"/>
                </a:solidFill>
                <a:latin typeface="Libre Baskerville"/>
                <a:ea typeface="Libre Baskerville"/>
                <a:cs typeface="Libre Baskerville"/>
                <a:sym typeface="Libre Baskerville"/>
              </a:rPr>
              <a:t>  Document Drop-Off</a:t>
            </a:r>
          </a:p>
          <a:p>
            <a:pPr marL="914400" marR="0" lvl="2" indent="-190500" algn="l" rtl="0">
              <a:spcBef>
                <a:spcPts val="760"/>
              </a:spcBef>
              <a:spcAft>
                <a:spcPts val="0"/>
              </a:spcAft>
              <a:buClr>
                <a:srgbClr val="DE7530"/>
              </a:buClr>
              <a:buSzPct val="59999"/>
              <a:buFont typeface="Noto Sans Symbols"/>
              <a:buChar char="•"/>
            </a:pPr>
            <a:r>
              <a:rPr lang="en-US" sz="3800" b="1" i="0" u="none" strike="noStrike" cap="none">
                <a:solidFill>
                  <a:srgbClr val="00FF00"/>
                </a:solidFill>
                <a:latin typeface="Libre Baskerville"/>
                <a:ea typeface="Libre Baskerville"/>
                <a:cs typeface="Libre Baskerville"/>
                <a:sym typeface="Libre Baskerville"/>
              </a:rPr>
              <a:t>Step 3</a:t>
            </a:r>
            <a:r>
              <a:rPr lang="en-US" sz="3800" b="1" i="0" u="none" strike="noStrike" cap="none">
                <a:solidFill>
                  <a:schemeClr val="dk1"/>
                </a:solidFill>
                <a:latin typeface="Libre Baskerville"/>
                <a:ea typeface="Libre Baskerville"/>
                <a:cs typeface="Libre Baskerville"/>
                <a:sym typeface="Libre Baskerville"/>
              </a:rPr>
              <a:t>   (Maybe): Screening/Language Assessment </a:t>
            </a:r>
          </a:p>
          <a:p>
            <a:pPr marL="274320" marR="0" lvl="0" indent="-274320" algn="l" rtl="0">
              <a:spcBef>
                <a:spcPts val="600"/>
              </a:spcBef>
              <a:buClr>
                <a:schemeClr val="accent1"/>
              </a:buClr>
              <a:buSzPct val="25000"/>
              <a:buFont typeface="Noto Sans Symbols"/>
              <a:buNone/>
            </a:pPr>
            <a:endParaRPr sz="2400" b="0" i="0" u="none" strike="noStrike" cap="none">
              <a:solidFill>
                <a:schemeClr val="dk1"/>
              </a:solidFill>
              <a:latin typeface="Libre Baskerville"/>
              <a:ea typeface="Libre Baskerville"/>
              <a:cs typeface="Libre Baskerville"/>
              <a:sym typeface="Libre Baskerville"/>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Shape 528"/>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Which school will my child attend?</a:t>
            </a:r>
          </a:p>
        </p:txBody>
      </p:sp>
      <p:pic>
        <p:nvPicPr>
          <p:cNvPr id="529" name="Shape 529"/>
          <p:cNvPicPr preferRelativeResize="0"/>
          <p:nvPr/>
        </p:nvPicPr>
        <p:blipFill>
          <a:blip r:embed="rId3">
            <a:alphaModFix/>
          </a:blip>
          <a:stretch>
            <a:fillRect/>
          </a:stretch>
        </p:blipFill>
        <p:spPr>
          <a:xfrm>
            <a:off x="686470" y="1546250"/>
            <a:ext cx="7771065" cy="4371224"/>
          </a:xfrm>
          <a:prstGeom prst="rect">
            <a:avLst/>
          </a:prstGeom>
          <a:noFill/>
          <a:ln>
            <a:noFill/>
          </a:ln>
        </p:spPr>
      </p:pic>
      <p:cxnSp>
        <p:nvCxnSpPr>
          <p:cNvPr id="530" name="Shape 530"/>
          <p:cNvCxnSpPr/>
          <p:nvPr/>
        </p:nvCxnSpPr>
        <p:spPr>
          <a:xfrm>
            <a:off x="846750" y="1417650"/>
            <a:ext cx="2705100" cy="2362200"/>
          </a:xfrm>
          <a:prstGeom prst="straightConnector1">
            <a:avLst/>
          </a:prstGeom>
          <a:noFill/>
          <a:ln w="76200" cap="flat" cmpd="sng">
            <a:solidFill>
              <a:srgbClr val="244582"/>
            </a:solidFill>
            <a:prstDash val="solid"/>
            <a:round/>
            <a:headEnd type="none" w="med" len="med"/>
            <a:tailEnd type="stealth" w="lg" len="lg"/>
          </a:ln>
        </p:spPr>
      </p:cxn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Shape 536"/>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Which school will my child attend?</a:t>
            </a:r>
          </a:p>
        </p:txBody>
      </p:sp>
      <p:sp>
        <p:nvSpPr>
          <p:cNvPr id="537" name="Shape 537"/>
          <p:cNvSpPr txBox="1">
            <a:spLocks noGrp="1"/>
          </p:cNvSpPr>
          <p:nvPr>
            <p:ph type="body" idx="1"/>
          </p:nvPr>
        </p:nvSpPr>
        <p:spPr>
          <a:xfrm>
            <a:off x="154100" y="1600200"/>
            <a:ext cx="8815200" cy="4873800"/>
          </a:xfrm>
          <a:prstGeom prst="rect">
            <a:avLst/>
          </a:prstGeom>
          <a:noFill/>
          <a:ln>
            <a:noFill/>
          </a:ln>
        </p:spPr>
        <p:txBody>
          <a:bodyPr lIns="91425" tIns="45700" rIns="91425" bIns="45700" anchor="t" anchorCtr="0">
            <a:noAutofit/>
          </a:bodyPr>
          <a:lstStyle/>
          <a:p>
            <a:pPr marL="274320" marR="0" lvl="0" indent="-274320" algn="l" rtl="0">
              <a:spcBef>
                <a:spcPts val="0"/>
              </a:spcBef>
              <a:spcAft>
                <a:spcPts val="0"/>
              </a:spcAft>
              <a:buClr>
                <a:schemeClr val="accent1"/>
              </a:buClr>
              <a:buSzPct val="70000"/>
              <a:buFont typeface="Noto Sans Symbols"/>
              <a:buChar char="•"/>
            </a:pPr>
            <a:r>
              <a:rPr lang="en-US" sz="3200" b="0" i="0" u="none" strike="noStrike" cap="none" dirty="0">
                <a:solidFill>
                  <a:schemeClr val="dk1"/>
                </a:solidFill>
                <a:latin typeface="Libre Baskerville"/>
                <a:ea typeface="Libre Baskerville"/>
                <a:cs typeface="Libre Baskerville"/>
                <a:sym typeface="Libre Baskerville"/>
              </a:rPr>
              <a:t>May have different assigned campus</a:t>
            </a:r>
          </a:p>
          <a:p>
            <a:pPr marL="640080" marR="0" lvl="1" indent="-284480" algn="l" rtl="0">
              <a:spcBef>
                <a:spcPts val="560"/>
              </a:spcBef>
              <a:spcAft>
                <a:spcPts val="0"/>
              </a:spcAft>
              <a:buClr>
                <a:schemeClr val="accent1"/>
              </a:buClr>
              <a:buSzPct val="80000"/>
              <a:buFont typeface="Noto Sans Symbols"/>
              <a:buChar char="●"/>
            </a:pPr>
            <a:r>
              <a:rPr lang="en-US" sz="2800" b="0" i="0" u="none" strike="noStrike" cap="none" dirty="0">
                <a:solidFill>
                  <a:schemeClr val="dk1"/>
                </a:solidFill>
                <a:latin typeface="Libre Baskerville"/>
                <a:ea typeface="Libre Baskerville"/>
                <a:cs typeface="Libre Baskerville"/>
                <a:sym typeface="Libre Baskerville"/>
              </a:rPr>
              <a:t>Special Education</a:t>
            </a:r>
          </a:p>
          <a:p>
            <a:pPr marL="640080" marR="0" lvl="1" indent="-284480" algn="l" rtl="0">
              <a:spcBef>
                <a:spcPts val="560"/>
              </a:spcBef>
              <a:spcAft>
                <a:spcPts val="0"/>
              </a:spcAft>
              <a:buClr>
                <a:schemeClr val="accent1"/>
              </a:buClr>
              <a:buSzPct val="80000"/>
              <a:buFont typeface="Noto Sans Symbols"/>
              <a:buChar char="●"/>
            </a:pPr>
            <a:r>
              <a:rPr lang="en-US" sz="2800" b="0" i="0" u="none" strike="noStrike" cap="none" dirty="0">
                <a:solidFill>
                  <a:schemeClr val="dk1"/>
                </a:solidFill>
                <a:latin typeface="Libre Baskerville"/>
                <a:ea typeface="Libre Baskerville"/>
                <a:cs typeface="Libre Baskerville"/>
                <a:sym typeface="Libre Baskerville"/>
              </a:rPr>
              <a:t>English Learner in Dual Language Program</a:t>
            </a:r>
          </a:p>
          <a:p>
            <a:pPr marL="640080" marR="0" lvl="1" indent="-284480" algn="l" rtl="0">
              <a:spcBef>
                <a:spcPts val="560"/>
              </a:spcBef>
              <a:buClr>
                <a:schemeClr val="accent1"/>
              </a:buClr>
              <a:buSzPct val="80000"/>
              <a:buFont typeface="Noto Sans Symbols"/>
              <a:buChar char="●"/>
            </a:pPr>
            <a:r>
              <a:rPr lang="en-US" sz="2800" b="0" i="0" u="none" strike="noStrike" cap="none" dirty="0">
                <a:solidFill>
                  <a:schemeClr val="dk1"/>
                </a:solidFill>
                <a:latin typeface="Libre Baskerville"/>
                <a:ea typeface="Libre Baskerville"/>
                <a:cs typeface="Libre Baskerville"/>
                <a:sym typeface="Libre Baskerville"/>
              </a:rPr>
              <a:t>Spanish Learner in</a:t>
            </a:r>
            <a:r>
              <a:rPr lang="en-US" sz="2800" dirty="0"/>
              <a:t> </a:t>
            </a:r>
            <a:r>
              <a:rPr lang="en-US" sz="2800" b="0" i="0" u="none" strike="noStrike" cap="none" dirty="0">
                <a:solidFill>
                  <a:schemeClr val="dk1"/>
                </a:solidFill>
                <a:latin typeface="Libre Baskerville"/>
                <a:ea typeface="Libre Baskerville"/>
                <a:cs typeface="Libre Baskerville"/>
                <a:sym typeface="Libre Baskerville"/>
              </a:rPr>
              <a:t>Dual Language or Spanish Immersion </a:t>
            </a:r>
            <a:r>
              <a:rPr lang="en-US" sz="2800" b="0" i="0" u="none" strike="noStrike" cap="none" dirty="0" smtClean="0">
                <a:solidFill>
                  <a:schemeClr val="dk1"/>
                </a:solidFill>
                <a:latin typeface="Libre Baskerville"/>
                <a:ea typeface="Libre Baskerville"/>
                <a:cs typeface="Libre Baskerville"/>
                <a:sym typeface="Libre Baskerville"/>
              </a:rPr>
              <a:t>Program</a:t>
            </a:r>
          </a:p>
          <a:p>
            <a:pPr indent="-284480">
              <a:spcBef>
                <a:spcPts val="560"/>
              </a:spcBef>
              <a:buSzPct val="80000"/>
              <a:buFont typeface="Noto Sans Symbols"/>
              <a:buChar char="●"/>
            </a:pPr>
            <a:r>
              <a:rPr lang="en-US" sz="3100" dirty="0" smtClean="0"/>
              <a:t>Open Transfers—April 15-29, LISD Student Services Department</a:t>
            </a:r>
            <a:endParaRPr lang="en-US" sz="3100" b="0" i="0" u="none" strike="noStrike" cap="none" dirty="0">
              <a:solidFill>
                <a:schemeClr val="dk1"/>
              </a:solidFill>
              <a:latin typeface="Libre Baskerville"/>
              <a:ea typeface="Libre Baskerville"/>
              <a:cs typeface="Libre Baskerville"/>
              <a:sym typeface="Libre Baskerville"/>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Shape 542"/>
          <p:cNvSpPr txBox="1">
            <a:spLocks noGrp="1"/>
          </p:cNvSpPr>
          <p:nvPr>
            <p:ph type="title"/>
          </p:nvPr>
        </p:nvSpPr>
        <p:spPr>
          <a:xfrm>
            <a:off x="457200" y="274650"/>
            <a:ext cx="8388899" cy="11430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Step 1:  New Student Online Enrollment</a:t>
            </a:r>
          </a:p>
        </p:txBody>
      </p:sp>
      <p:sp>
        <p:nvSpPr>
          <p:cNvPr id="543" name="Shape 543"/>
          <p:cNvSpPr txBox="1">
            <a:spLocks noGrp="1"/>
          </p:cNvSpPr>
          <p:nvPr>
            <p:ph type="body" idx="1"/>
          </p:nvPr>
        </p:nvSpPr>
        <p:spPr>
          <a:xfrm>
            <a:off x="457200" y="1600200"/>
            <a:ext cx="7467600" cy="4873751"/>
          </a:xfrm>
          <a:prstGeom prst="rect">
            <a:avLst/>
          </a:prstGeom>
          <a:noFill/>
          <a:ln>
            <a:noFill/>
          </a:ln>
        </p:spPr>
        <p:txBody>
          <a:bodyPr lIns="91425" tIns="45700" rIns="91425" bIns="45700" anchor="t" anchorCtr="0">
            <a:noAutofit/>
          </a:bodyPr>
          <a:lstStyle/>
          <a:p>
            <a:pPr marL="0" marR="0" lvl="0" indent="0" algn="ctr" rtl="0">
              <a:spcBef>
                <a:spcPts val="600"/>
              </a:spcBef>
              <a:buNone/>
            </a:pPr>
            <a:r>
              <a:rPr lang="en-US" sz="3600" u="sng"/>
              <a:t>enroll.lisd.net</a:t>
            </a:r>
          </a:p>
        </p:txBody>
      </p:sp>
      <p:pic>
        <p:nvPicPr>
          <p:cNvPr id="544" name="Shape 544"/>
          <p:cNvPicPr preferRelativeResize="0"/>
          <p:nvPr/>
        </p:nvPicPr>
        <p:blipFill>
          <a:blip r:embed="rId3">
            <a:alphaModFix/>
          </a:blip>
          <a:stretch>
            <a:fillRect/>
          </a:stretch>
        </p:blipFill>
        <p:spPr>
          <a:xfrm>
            <a:off x="978612" y="2628325"/>
            <a:ext cx="7186776" cy="3683225"/>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Shape 549"/>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Step 2: Document Drop-Off</a:t>
            </a:r>
          </a:p>
        </p:txBody>
      </p:sp>
      <p:sp>
        <p:nvSpPr>
          <p:cNvPr id="550" name="Shape 550"/>
          <p:cNvSpPr txBox="1">
            <a:spLocks noGrp="1"/>
          </p:cNvSpPr>
          <p:nvPr>
            <p:ph type="body" idx="1"/>
          </p:nvPr>
        </p:nvSpPr>
        <p:spPr>
          <a:xfrm>
            <a:off x="246575" y="1600200"/>
            <a:ext cx="8769000" cy="4873800"/>
          </a:xfrm>
          <a:prstGeom prst="rect">
            <a:avLst/>
          </a:prstGeom>
          <a:noFill/>
          <a:ln>
            <a:noFill/>
          </a:ln>
        </p:spPr>
        <p:txBody>
          <a:bodyPr lIns="91425" tIns="45700" rIns="91425" bIns="45700" anchor="t" anchorCtr="0">
            <a:noAutofit/>
          </a:bodyPr>
          <a:lstStyle/>
          <a:p>
            <a:pPr marL="274320" marR="0" lvl="0" indent="-358140" algn="l" rtl="0">
              <a:spcBef>
                <a:spcPts val="0"/>
              </a:spcBef>
              <a:spcAft>
                <a:spcPts val="0"/>
              </a:spcAft>
              <a:buClr>
                <a:schemeClr val="accent1"/>
              </a:buClr>
              <a:buSzPct val="100000"/>
              <a:buFont typeface="Noto Sans Symbols"/>
              <a:buChar char="•"/>
            </a:pPr>
            <a:r>
              <a:rPr lang="en-US" sz="3000" b="0" i="0" u="none" strike="noStrike" cap="none">
                <a:solidFill>
                  <a:schemeClr val="dk1"/>
                </a:solidFill>
                <a:latin typeface="Libre Baskerville"/>
                <a:ea typeface="Libre Baskerville"/>
                <a:cs typeface="Libre Baskerville"/>
                <a:sym typeface="Libre Baskerville"/>
              </a:rPr>
              <a:t>April </a:t>
            </a:r>
            <a:r>
              <a:rPr lang="en-US" sz="3000"/>
              <a:t>6-7</a:t>
            </a:r>
            <a:r>
              <a:rPr lang="en-US" sz="3000" b="0" i="0" u="none" strike="noStrike" cap="none">
                <a:solidFill>
                  <a:schemeClr val="dk1"/>
                </a:solidFill>
                <a:latin typeface="Libre Baskerville"/>
                <a:ea typeface="Libre Baskerville"/>
                <a:cs typeface="Libre Baskerville"/>
                <a:sym typeface="Libre Baskerville"/>
              </a:rPr>
              <a:t> —check campus website for time</a:t>
            </a:r>
          </a:p>
          <a:p>
            <a:pPr marR="0" lvl="1" algn="l" rtl="0">
              <a:spcBef>
                <a:spcPts val="600"/>
              </a:spcBef>
              <a:spcAft>
                <a:spcPts val="0"/>
              </a:spcAft>
              <a:buClr>
                <a:schemeClr val="accent1"/>
              </a:buClr>
              <a:buSzPct val="100000"/>
              <a:buFont typeface="Noto Sans Symbols"/>
            </a:pPr>
            <a:r>
              <a:rPr lang="en-US" sz="3000" b="0" i="0" u="none" strike="noStrike" cap="none">
                <a:solidFill>
                  <a:schemeClr val="dk1"/>
                </a:solidFill>
                <a:latin typeface="Libre Baskerville"/>
                <a:ea typeface="Libre Baskerville"/>
                <a:cs typeface="Libre Baskerville"/>
                <a:sym typeface="Libre Baskerville"/>
              </a:rPr>
              <a:t>Bring the registration documents</a:t>
            </a:r>
          </a:p>
          <a:p>
            <a:pPr marR="0" lvl="1" algn="l" rtl="0">
              <a:spcBef>
                <a:spcPts val="600"/>
              </a:spcBef>
              <a:spcAft>
                <a:spcPts val="0"/>
              </a:spcAft>
              <a:buClr>
                <a:schemeClr val="accent1"/>
              </a:buClr>
              <a:buSzPct val="100000"/>
              <a:buFont typeface="Noto Sans Symbols"/>
            </a:pPr>
            <a:r>
              <a:rPr lang="en-US" sz="3000" b="0" i="0" u="none" strike="noStrike" cap="none">
                <a:solidFill>
                  <a:schemeClr val="dk1"/>
                </a:solidFill>
                <a:latin typeface="Libre Baskerville"/>
                <a:ea typeface="Libre Baskerville"/>
                <a:cs typeface="Libre Baskerville"/>
                <a:sym typeface="Libre Baskerville"/>
              </a:rPr>
              <a:t>Not necessary to bring your child, but you may</a:t>
            </a:r>
          </a:p>
          <a:p>
            <a:pPr marR="0" lvl="1" algn="l" rtl="0">
              <a:spcBef>
                <a:spcPts val="600"/>
              </a:spcBef>
              <a:buClr>
                <a:schemeClr val="accent1"/>
              </a:buClr>
              <a:buSzPct val="100000"/>
              <a:buFont typeface="Noto Sans Symbols"/>
            </a:pPr>
            <a:r>
              <a:rPr lang="en-US" sz="3000"/>
              <a:t>R</a:t>
            </a:r>
            <a:r>
              <a:rPr lang="en-US" sz="3000" b="0" i="0" u="none" strike="noStrike" cap="none">
                <a:solidFill>
                  <a:schemeClr val="dk1"/>
                </a:solidFill>
                <a:latin typeface="Libre Baskerville"/>
                <a:ea typeface="Libre Baskerville"/>
                <a:cs typeface="Libre Baskerville"/>
                <a:sym typeface="Libre Baskerville"/>
              </a:rPr>
              <a:t>eceive information about the school</a:t>
            </a:r>
          </a:p>
        </p:txBody>
      </p:sp>
      <p:pic>
        <p:nvPicPr>
          <p:cNvPr id="551" name="Shape 551"/>
          <p:cNvPicPr preferRelativeResize="0"/>
          <p:nvPr/>
        </p:nvPicPr>
        <p:blipFill>
          <a:blip r:embed="rId3">
            <a:alphaModFix/>
          </a:blip>
          <a:stretch>
            <a:fillRect/>
          </a:stretch>
        </p:blipFill>
        <p:spPr>
          <a:xfrm>
            <a:off x="3150025" y="4515525"/>
            <a:ext cx="2567549" cy="2119499"/>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Shape 557"/>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Step 3:  MAYBE</a:t>
            </a:r>
          </a:p>
        </p:txBody>
      </p:sp>
      <p:sp>
        <p:nvSpPr>
          <p:cNvPr id="558" name="Shape 558"/>
          <p:cNvSpPr txBox="1">
            <a:spLocks noGrp="1"/>
          </p:cNvSpPr>
          <p:nvPr>
            <p:ph type="body" idx="1"/>
          </p:nvPr>
        </p:nvSpPr>
        <p:spPr>
          <a:xfrm>
            <a:off x="457200" y="1417650"/>
            <a:ext cx="8229600" cy="3395699"/>
          </a:xfrm>
          <a:prstGeom prst="rect">
            <a:avLst/>
          </a:prstGeom>
          <a:noFill/>
          <a:ln>
            <a:noFill/>
          </a:ln>
        </p:spPr>
        <p:txBody>
          <a:bodyPr lIns="91425" tIns="45700" rIns="91425" bIns="45700" anchor="t" anchorCtr="0">
            <a:noAutofit/>
          </a:bodyPr>
          <a:lstStyle/>
          <a:p>
            <a:pPr marL="274320" marR="0" lvl="0" indent="-274320" algn="l" rtl="0">
              <a:spcBef>
                <a:spcPts val="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Your child may be evaluated for ESL or bilingual program</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Staff may do a screening to assist in placement </a:t>
            </a:r>
          </a:p>
          <a:p>
            <a:pPr marL="640080" marR="0" lvl="1" indent="-284480" algn="l" rtl="0">
              <a:spcBef>
                <a:spcPts val="420"/>
              </a:spcBef>
              <a:spcAft>
                <a:spcPts val="0"/>
              </a:spcAft>
              <a:buClr>
                <a:schemeClr val="accent1"/>
              </a:buClr>
              <a:buSzPct val="79999"/>
              <a:buFont typeface="Noto Sans Symbols"/>
              <a:buChar char="●"/>
            </a:pPr>
            <a:r>
              <a:rPr lang="en-US" sz="2100" b="0" i="0" u="none" strike="noStrike" cap="none">
                <a:solidFill>
                  <a:schemeClr val="dk1"/>
                </a:solidFill>
                <a:latin typeface="Libre Baskerville"/>
                <a:ea typeface="Libre Baskerville"/>
                <a:cs typeface="Libre Baskerville"/>
                <a:sym typeface="Libre Baskerville"/>
              </a:rPr>
              <a:t>Quick evaluation of basic early academic and problem solving skills</a:t>
            </a:r>
          </a:p>
          <a:p>
            <a:pPr marL="640080" marR="0" lvl="1" indent="-284480" algn="l" rtl="0">
              <a:spcBef>
                <a:spcPts val="420"/>
              </a:spcBef>
              <a:buClr>
                <a:schemeClr val="accent1"/>
              </a:buClr>
              <a:buSzPct val="79999"/>
              <a:buFont typeface="Noto Sans Symbols"/>
              <a:buNone/>
            </a:pPr>
            <a:endParaRPr sz="2100" b="0" i="0" u="none" strike="noStrike" cap="none">
              <a:solidFill>
                <a:schemeClr val="dk1"/>
              </a:solidFill>
              <a:latin typeface="Libre Baskerville"/>
              <a:ea typeface="Libre Baskerville"/>
              <a:cs typeface="Libre Baskerville"/>
              <a:sym typeface="Libre Baskerville"/>
            </a:endParaRPr>
          </a:p>
        </p:txBody>
      </p:sp>
      <p:pic>
        <p:nvPicPr>
          <p:cNvPr id="559" name="Shape 559"/>
          <p:cNvPicPr preferRelativeResize="0"/>
          <p:nvPr/>
        </p:nvPicPr>
        <p:blipFill>
          <a:blip r:embed="rId3">
            <a:alphaModFix/>
          </a:blip>
          <a:stretch>
            <a:fillRect/>
          </a:stretch>
        </p:blipFill>
        <p:spPr>
          <a:xfrm>
            <a:off x="2481225" y="3767800"/>
            <a:ext cx="4407599" cy="2969049"/>
          </a:xfrm>
          <a:prstGeom prst="rect">
            <a:avLst/>
          </a:prstGeom>
          <a:noFill/>
          <a:ln>
            <a:noFill/>
          </a:ln>
        </p:spPr>
      </p:pic>
      <p:sp>
        <p:nvSpPr>
          <p:cNvPr id="560" name="Shape 560"/>
          <p:cNvSpPr txBox="1"/>
          <p:nvPr/>
        </p:nvSpPr>
        <p:spPr>
          <a:xfrm>
            <a:off x="15400" y="354450"/>
            <a:ext cx="8877000" cy="1035600"/>
          </a:xfrm>
          <a:prstGeom prst="rect">
            <a:avLst/>
          </a:prstGeom>
          <a:noFill/>
          <a:ln>
            <a:noFill/>
          </a:ln>
        </p:spPr>
        <p:txBody>
          <a:bodyPr lIns="91425" tIns="91425" rIns="91425" bIns="91425" anchor="t" anchorCtr="0">
            <a:noAutofit/>
          </a:bodyPr>
          <a:lstStyle/>
          <a:p>
            <a:pPr lvl="0">
              <a:spcBef>
                <a:spcPts val="0"/>
              </a:spcBef>
              <a:buNone/>
            </a:pPr>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What Do You Remember About Kindergarten?</a:t>
            </a:r>
          </a:p>
        </p:txBody>
      </p:sp>
      <p:pic>
        <p:nvPicPr>
          <p:cNvPr id="107" name="Shape 107"/>
          <p:cNvPicPr preferRelativeResize="0"/>
          <p:nvPr/>
        </p:nvPicPr>
        <p:blipFill rotWithShape="1">
          <a:blip r:embed="rId3">
            <a:alphaModFix/>
          </a:blip>
          <a:srcRect/>
          <a:stretch/>
        </p:blipFill>
        <p:spPr>
          <a:xfrm>
            <a:off x="1752600" y="1752600"/>
            <a:ext cx="5588000" cy="4190999"/>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Shape 566"/>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Throughout the year:</a:t>
            </a:r>
          </a:p>
        </p:txBody>
      </p:sp>
      <p:sp>
        <p:nvSpPr>
          <p:cNvPr id="567" name="Shape 567"/>
          <p:cNvSpPr txBox="1">
            <a:spLocks noGrp="1"/>
          </p:cNvSpPr>
          <p:nvPr>
            <p:ph type="body" idx="1"/>
          </p:nvPr>
        </p:nvSpPr>
        <p:spPr>
          <a:xfrm>
            <a:off x="457200" y="1600200"/>
            <a:ext cx="7467600" cy="4873751"/>
          </a:xfrm>
          <a:prstGeom prst="rect">
            <a:avLst/>
          </a:prstGeom>
          <a:noFill/>
          <a:ln>
            <a:noFill/>
          </a:ln>
        </p:spPr>
        <p:txBody>
          <a:bodyPr lIns="91425" tIns="45700" rIns="91425" bIns="45700" anchor="t" anchorCtr="0">
            <a:noAutofit/>
          </a:bodyPr>
          <a:lstStyle/>
          <a:p>
            <a:pPr marL="274320" marR="0" lvl="0" indent="-274320" algn="l" rtl="0">
              <a:spcBef>
                <a:spcPts val="0"/>
              </a:spcBef>
              <a:spcAft>
                <a:spcPts val="0"/>
              </a:spcAft>
              <a:buClr>
                <a:schemeClr val="accent1"/>
              </a:buClr>
              <a:buSzPct val="70000"/>
              <a:buFont typeface="Noto Sans Symbols"/>
              <a:buChar char="•"/>
            </a:pPr>
            <a:r>
              <a:rPr lang="en-US"/>
              <a:t>Provide school supplies/materials </a:t>
            </a:r>
          </a:p>
          <a:p>
            <a:pPr marL="274320" marR="0" lvl="0" indent="-274320" algn="l" rtl="0">
              <a:spcBef>
                <a:spcPts val="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Check backpack daily for notes, etc.</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Talk with your child about his/her day</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Talk with your child’s teacher about any concerns</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Encourage your child’s independence</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Read to your child daily!</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Volunteer</a:t>
            </a:r>
          </a:p>
          <a:p>
            <a:pPr marL="274320" marR="0" lvl="0" indent="-274320" algn="l" rtl="0">
              <a:spcBef>
                <a:spcPts val="600"/>
              </a:spcBef>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Join PTA</a:t>
            </a:r>
          </a:p>
        </p:txBody>
      </p:sp>
      <p:pic>
        <p:nvPicPr>
          <p:cNvPr id="568" name="Shape 568"/>
          <p:cNvPicPr preferRelativeResize="0"/>
          <p:nvPr/>
        </p:nvPicPr>
        <p:blipFill rotWithShape="1">
          <a:blip r:embed="rId3">
            <a:alphaModFix/>
          </a:blip>
          <a:srcRect/>
          <a:stretch/>
        </p:blipFill>
        <p:spPr>
          <a:xfrm>
            <a:off x="6553200" y="79600"/>
            <a:ext cx="2590800" cy="2590800"/>
          </a:xfrm>
          <a:prstGeom prst="rect">
            <a:avLst/>
          </a:prstGeom>
          <a:noFill/>
          <a:ln>
            <a:noFill/>
          </a:ln>
        </p:spPr>
      </p:pic>
      <p:pic>
        <p:nvPicPr>
          <p:cNvPr id="569" name="Shape 569"/>
          <p:cNvPicPr preferRelativeResize="0"/>
          <p:nvPr/>
        </p:nvPicPr>
        <p:blipFill>
          <a:blip r:embed="rId4">
            <a:alphaModFix/>
          </a:blip>
          <a:stretch>
            <a:fillRect/>
          </a:stretch>
        </p:blipFill>
        <p:spPr>
          <a:xfrm>
            <a:off x="6092200" y="4407625"/>
            <a:ext cx="3051799" cy="1964600"/>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Shape 575"/>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Regular School Attendance</a:t>
            </a:r>
            <a:br>
              <a:rPr lang="en-US" sz="3000" b="0" i="0" u="none" strike="noStrike" cap="small">
                <a:solidFill>
                  <a:schemeClr val="dk2"/>
                </a:solidFill>
                <a:latin typeface="Libre Baskerville"/>
                <a:ea typeface="Libre Baskerville"/>
                <a:cs typeface="Libre Baskerville"/>
                <a:sym typeface="Libre Baskerville"/>
              </a:rPr>
            </a:br>
            <a:endParaRPr lang="en-US" sz="3000" b="0" i="0" u="none" strike="noStrike" cap="small">
              <a:solidFill>
                <a:schemeClr val="dk2"/>
              </a:solidFill>
              <a:latin typeface="Libre Baskerville"/>
              <a:ea typeface="Libre Baskerville"/>
              <a:cs typeface="Libre Baskerville"/>
              <a:sym typeface="Libre Baskerville"/>
            </a:endParaRPr>
          </a:p>
        </p:txBody>
      </p:sp>
      <p:sp>
        <p:nvSpPr>
          <p:cNvPr id="576" name="Shape 576"/>
          <p:cNvSpPr txBox="1">
            <a:spLocks noGrp="1"/>
          </p:cNvSpPr>
          <p:nvPr>
            <p:ph type="body" idx="1"/>
          </p:nvPr>
        </p:nvSpPr>
        <p:spPr>
          <a:xfrm>
            <a:off x="457200" y="1600200"/>
            <a:ext cx="7467600" cy="4873751"/>
          </a:xfrm>
          <a:prstGeom prst="rect">
            <a:avLst/>
          </a:prstGeom>
          <a:noFill/>
          <a:ln>
            <a:noFill/>
          </a:ln>
        </p:spPr>
        <p:txBody>
          <a:bodyPr lIns="91425" tIns="45700" rIns="91425" bIns="45700" anchor="t" anchorCtr="0">
            <a:noAutofit/>
          </a:bodyPr>
          <a:lstStyle/>
          <a:p>
            <a:pPr marL="274320" marR="0" lvl="0" indent="-274320" algn="l" rtl="0">
              <a:spcBef>
                <a:spcPts val="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Establishing good habits for life</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Be on time</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Absent only if ill, emergency, approved religious holy day</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Notify the campuses by phone if will be absent; also send note in writing within three days of returning</a:t>
            </a:r>
          </a:p>
          <a:p>
            <a:pPr marL="274320" marR="0" lvl="0" indent="-274320" algn="l" rtl="0">
              <a:spcBef>
                <a:spcPts val="600"/>
              </a:spcBef>
              <a:buClr>
                <a:schemeClr val="accent1"/>
              </a:buClr>
              <a:buSzPct val="70000"/>
              <a:buFont typeface="Noto Sans Symbols"/>
              <a:buNone/>
            </a:pPr>
            <a:endParaRPr sz="2400" b="0" i="0" u="none" strike="noStrike" cap="none">
              <a:solidFill>
                <a:schemeClr val="dk1"/>
              </a:solidFill>
              <a:latin typeface="Libre Baskerville"/>
              <a:ea typeface="Libre Baskerville"/>
              <a:cs typeface="Libre Baskerville"/>
              <a:sym typeface="Libre Baskerville"/>
            </a:endParaRPr>
          </a:p>
        </p:txBody>
      </p:sp>
      <p:pic>
        <p:nvPicPr>
          <p:cNvPr id="577" name="Shape 577"/>
          <p:cNvPicPr preferRelativeResize="0"/>
          <p:nvPr/>
        </p:nvPicPr>
        <p:blipFill>
          <a:blip r:embed="rId3">
            <a:alphaModFix/>
          </a:blip>
          <a:stretch>
            <a:fillRect/>
          </a:stretch>
        </p:blipFill>
        <p:spPr>
          <a:xfrm>
            <a:off x="6055350" y="442650"/>
            <a:ext cx="2872900" cy="1915275"/>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Shape 590"/>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Preparing Your Child for the Transition to Kindergarten</a:t>
            </a:r>
          </a:p>
        </p:txBody>
      </p:sp>
      <p:sp>
        <p:nvSpPr>
          <p:cNvPr id="591" name="Shape 591"/>
          <p:cNvSpPr txBox="1">
            <a:spLocks noGrp="1"/>
          </p:cNvSpPr>
          <p:nvPr>
            <p:ph type="body" idx="1"/>
          </p:nvPr>
        </p:nvSpPr>
        <p:spPr>
          <a:xfrm>
            <a:off x="457200" y="1600200"/>
            <a:ext cx="7880400" cy="4873800"/>
          </a:xfrm>
          <a:prstGeom prst="rect">
            <a:avLst/>
          </a:prstGeom>
          <a:noFill/>
          <a:ln>
            <a:noFill/>
          </a:ln>
        </p:spPr>
        <p:txBody>
          <a:bodyPr lIns="91425" tIns="45700" rIns="91425" bIns="45700" anchor="t" anchorCtr="0">
            <a:noAutofit/>
          </a:bodyPr>
          <a:lstStyle/>
          <a:p>
            <a:pPr marL="859536" marR="0" lvl="2" indent="-186436" algn="l" rtl="0">
              <a:lnSpc>
                <a:spcPct val="80000"/>
              </a:lnSpc>
              <a:spcBef>
                <a:spcPts val="0"/>
              </a:spcBef>
              <a:spcAft>
                <a:spcPts val="0"/>
              </a:spcAft>
              <a:buClr>
                <a:srgbClr val="DE7530"/>
              </a:buClr>
              <a:buSzPct val="59999"/>
              <a:buFont typeface="Noto Sans Symbols"/>
              <a:buChar char="⚫"/>
            </a:pPr>
            <a:r>
              <a:rPr lang="en-US" sz="2800" b="0" i="0" u="sng" strike="noStrike" cap="none">
                <a:solidFill>
                  <a:schemeClr val="dk1"/>
                </a:solidFill>
                <a:latin typeface="Libre Baskerville"/>
                <a:ea typeface="Libre Baskerville"/>
                <a:cs typeface="Libre Baskerville"/>
                <a:sym typeface="Libre Baskerville"/>
              </a:rPr>
              <a:t>Resist</a:t>
            </a:r>
            <a:r>
              <a:rPr lang="en-US" sz="2800" b="0" i="0" u="none" strike="noStrike" cap="none">
                <a:solidFill>
                  <a:schemeClr val="dk1"/>
                </a:solidFill>
                <a:latin typeface="Libre Baskerville"/>
                <a:ea typeface="Libre Baskerville"/>
                <a:cs typeface="Libre Baskerville"/>
                <a:sym typeface="Libre Baskerville"/>
              </a:rPr>
              <a:t> the urge when your child is around to talk about any anxiety you have about your child going to school </a:t>
            </a:r>
          </a:p>
          <a:p>
            <a:pPr marL="859536" marR="0" lvl="2" indent="-186436" algn="l" rtl="0">
              <a:lnSpc>
                <a:spcPct val="80000"/>
              </a:lnSpc>
              <a:spcBef>
                <a:spcPts val="560"/>
              </a:spcBef>
              <a:spcAft>
                <a:spcPts val="0"/>
              </a:spcAft>
              <a:buClr>
                <a:srgbClr val="DE7530"/>
              </a:buClr>
              <a:buSzPct val="59999"/>
              <a:buFont typeface="Noto Sans Symbols"/>
              <a:buChar char="⚫"/>
            </a:pPr>
            <a:r>
              <a:rPr lang="en-US" sz="2800" b="0" i="0" u="sng" strike="noStrike" cap="none">
                <a:solidFill>
                  <a:schemeClr val="dk1"/>
                </a:solidFill>
                <a:latin typeface="Libre Baskerville"/>
                <a:ea typeface="Libre Baskerville"/>
                <a:cs typeface="Libre Baskerville"/>
                <a:sym typeface="Libre Baskerville"/>
              </a:rPr>
              <a:t>Reassure</a:t>
            </a:r>
            <a:r>
              <a:rPr lang="en-US" sz="2800" b="0" i="0" u="none" strike="noStrike" cap="none">
                <a:solidFill>
                  <a:schemeClr val="dk1"/>
                </a:solidFill>
                <a:latin typeface="Libre Baskerville"/>
                <a:ea typeface="Libre Baskerville"/>
                <a:cs typeface="Libre Baskerville"/>
                <a:sym typeface="Libre Baskerville"/>
              </a:rPr>
              <a:t> your child that there will be similarities and differences between where your child is now and kindergarten</a:t>
            </a:r>
          </a:p>
          <a:p>
            <a:pPr marL="859536" marR="0" lvl="2" indent="-186436" algn="l" rtl="0">
              <a:lnSpc>
                <a:spcPct val="80000"/>
              </a:lnSpc>
              <a:spcBef>
                <a:spcPts val="560"/>
              </a:spcBef>
              <a:spcAft>
                <a:spcPts val="0"/>
              </a:spcAft>
              <a:buClr>
                <a:srgbClr val="DE7530"/>
              </a:buClr>
              <a:buSzPct val="59999"/>
              <a:buFont typeface="Noto Sans Symbols"/>
              <a:buChar char="⚫"/>
            </a:pPr>
            <a:r>
              <a:rPr lang="en-US" sz="2800" b="0" i="0" u="sng" strike="noStrike" cap="none">
                <a:solidFill>
                  <a:schemeClr val="dk1"/>
                </a:solidFill>
                <a:latin typeface="Libre Baskerville"/>
                <a:ea typeface="Libre Baskerville"/>
                <a:cs typeface="Libre Baskerville"/>
                <a:sym typeface="Libre Baskerville"/>
              </a:rPr>
              <a:t>Routines</a:t>
            </a:r>
            <a:r>
              <a:rPr lang="en-US" sz="2800" b="0" i="0" u="none" strike="noStrike" cap="none">
                <a:solidFill>
                  <a:schemeClr val="dk1"/>
                </a:solidFill>
                <a:latin typeface="Libre Baskerville"/>
                <a:ea typeface="Libre Baskerville"/>
                <a:cs typeface="Libre Baskerville"/>
                <a:sym typeface="Libre Baskerville"/>
              </a:rPr>
              <a:t> and consistency at home will help your child adjust to the routine of school</a:t>
            </a:r>
          </a:p>
          <a:p>
            <a:pPr marL="859536" marR="0" lvl="2" indent="-186436" algn="l" rtl="0">
              <a:lnSpc>
                <a:spcPct val="80000"/>
              </a:lnSpc>
              <a:spcBef>
                <a:spcPts val="560"/>
              </a:spcBef>
              <a:spcAft>
                <a:spcPts val="0"/>
              </a:spcAft>
              <a:buClr>
                <a:srgbClr val="DE7530"/>
              </a:buClr>
              <a:buSzPct val="59999"/>
              <a:buFont typeface="Noto Sans Symbols"/>
              <a:buChar char="⚫"/>
            </a:pPr>
            <a:r>
              <a:rPr lang="en-US" sz="2800" b="0" i="0" u="sng" strike="noStrike" cap="none">
                <a:solidFill>
                  <a:schemeClr val="dk1"/>
                </a:solidFill>
                <a:latin typeface="Libre Baskerville"/>
                <a:ea typeface="Libre Baskerville"/>
                <a:cs typeface="Libre Baskerville"/>
                <a:sym typeface="Libre Baskerville"/>
              </a:rPr>
              <a:t>Read</a:t>
            </a:r>
            <a:r>
              <a:rPr lang="en-US" sz="2800" b="0" i="0" u="none" strike="noStrike" cap="none">
                <a:solidFill>
                  <a:schemeClr val="dk1"/>
                </a:solidFill>
                <a:latin typeface="Libre Baskerville"/>
                <a:ea typeface="Libre Baskerville"/>
                <a:cs typeface="Libre Baskerville"/>
                <a:sym typeface="Libre Baskerville"/>
              </a:rPr>
              <a:t> to your child every day!</a:t>
            </a:r>
          </a:p>
          <a:p>
            <a:pPr marL="365760" marR="0" lvl="0" indent="-264160" algn="l" rtl="0">
              <a:lnSpc>
                <a:spcPct val="80000"/>
              </a:lnSpc>
              <a:spcBef>
                <a:spcPts val="600"/>
              </a:spcBef>
              <a:spcAft>
                <a:spcPts val="0"/>
              </a:spcAft>
              <a:buClr>
                <a:schemeClr val="accent1"/>
              </a:buClr>
              <a:buSzPct val="69176"/>
              <a:buFont typeface="Noto Sans Symbols"/>
              <a:buNone/>
            </a:pPr>
            <a:endParaRPr sz="1679" b="0" i="0" u="none" strike="noStrike" cap="none">
              <a:solidFill>
                <a:schemeClr val="dk1"/>
              </a:solidFill>
              <a:latin typeface="Libre Baskerville"/>
              <a:ea typeface="Libre Baskerville"/>
              <a:cs typeface="Libre Baskerville"/>
              <a:sym typeface="Libre Baskerville"/>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Shape 583"/>
          <p:cNvSpPr txBox="1">
            <a:spLocks noGrp="1"/>
          </p:cNvSpPr>
          <p:nvPr>
            <p:ph type="title"/>
          </p:nvPr>
        </p:nvSpPr>
        <p:spPr>
          <a:xfrm>
            <a:off x="457200" y="274637"/>
            <a:ext cx="7467600" cy="1143000"/>
          </a:xfrm>
          <a:prstGeom prst="rect">
            <a:avLst/>
          </a:prstGeom>
        </p:spPr>
        <p:txBody>
          <a:bodyPr lIns="91425" tIns="91425" rIns="91425" bIns="91425" anchor="b" anchorCtr="0">
            <a:noAutofit/>
          </a:bodyPr>
          <a:lstStyle/>
          <a:p>
            <a:pPr lvl="0">
              <a:spcBef>
                <a:spcPts val="0"/>
              </a:spcBef>
              <a:buNone/>
            </a:pPr>
            <a:r>
              <a:rPr lang="en-US"/>
              <a:t>Questions? </a:t>
            </a:r>
          </a:p>
        </p:txBody>
      </p:sp>
      <p:sp>
        <p:nvSpPr>
          <p:cNvPr id="584" name="Shape 584"/>
          <p:cNvSpPr txBox="1"/>
          <p:nvPr/>
        </p:nvSpPr>
        <p:spPr>
          <a:xfrm>
            <a:off x="2243700" y="2581350"/>
            <a:ext cx="4656599" cy="1695300"/>
          </a:xfrm>
          <a:prstGeom prst="rect">
            <a:avLst/>
          </a:prstGeom>
          <a:noFill/>
          <a:ln>
            <a:noFill/>
          </a:ln>
        </p:spPr>
        <p:txBody>
          <a:bodyPr lIns="91425" tIns="91425" rIns="91425" bIns="91425" anchor="t" anchorCtr="0">
            <a:noAutofit/>
          </a:bodyPr>
          <a:lstStyle/>
          <a:p>
            <a:pPr lvl="0" algn="ctr" rtl="0">
              <a:spcBef>
                <a:spcPts val="0"/>
              </a:spcBef>
              <a:buNone/>
            </a:pPr>
            <a:r>
              <a:rPr lang="en-US" sz="7200">
                <a:solidFill>
                  <a:srgbClr val="9900FF"/>
                </a:solidFill>
              </a:rPr>
              <a:t>?</a:t>
            </a:r>
            <a:r>
              <a:rPr lang="en-US" sz="9600">
                <a:solidFill>
                  <a:srgbClr val="CC0000"/>
                </a:solidFill>
              </a:rPr>
              <a:t>?</a:t>
            </a:r>
            <a:r>
              <a:rPr lang="en-US" sz="7200">
                <a:solidFill>
                  <a:srgbClr val="0000FF"/>
                </a:solidFill>
              </a:rPr>
              <a:t>?</a:t>
            </a:r>
            <a:r>
              <a:rPr lang="en-US" sz="9600">
                <a:solidFill>
                  <a:srgbClr val="FF0000"/>
                </a:solidFill>
              </a:rPr>
              <a:t>?</a:t>
            </a:r>
            <a:r>
              <a:rPr lang="en-US" sz="7200">
                <a:solidFill>
                  <a:srgbClr val="0000FF"/>
                </a:solidFill>
              </a:rPr>
              <a:t>?</a:t>
            </a:r>
            <a:r>
              <a:rPr lang="en-US" sz="9600">
                <a:solidFill>
                  <a:srgbClr val="FF00FF"/>
                </a:solidFill>
              </a:rPr>
              <a:t>?</a:t>
            </a:r>
            <a:r>
              <a:rPr lang="en-US" sz="7200">
                <a:solidFill>
                  <a:srgbClr val="00FF00"/>
                </a:solidFill>
              </a:rPr>
              <a:t>?</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Shape 597"/>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Are </a:t>
            </a:r>
            <a:r>
              <a:rPr lang="en-US" sz="3000" b="0" i="0" u="sng" strike="noStrike" cap="small">
                <a:solidFill>
                  <a:schemeClr val="dk2"/>
                </a:solidFill>
                <a:latin typeface="Libre Baskerville"/>
                <a:ea typeface="Libre Baskerville"/>
                <a:cs typeface="Libre Baskerville"/>
                <a:sym typeface="Libre Baskerville"/>
              </a:rPr>
              <a:t>you</a:t>
            </a:r>
            <a:r>
              <a:rPr lang="en-US" sz="3000" b="0" i="0" u="none" strike="noStrike" cap="small">
                <a:solidFill>
                  <a:schemeClr val="dk2"/>
                </a:solidFill>
                <a:latin typeface="Libre Baskerville"/>
                <a:ea typeface="Libre Baskerville"/>
                <a:cs typeface="Libre Baskerville"/>
                <a:sym typeface="Libre Baskerville"/>
              </a:rPr>
              <a:t> ready for your child to go to kindergarten?</a:t>
            </a:r>
          </a:p>
        </p:txBody>
      </p:sp>
      <p:sp>
        <p:nvSpPr>
          <p:cNvPr id="598" name="Shape 598"/>
          <p:cNvSpPr txBox="1">
            <a:spLocks noGrp="1"/>
          </p:cNvSpPr>
          <p:nvPr>
            <p:ph type="body" idx="1"/>
          </p:nvPr>
        </p:nvSpPr>
        <p:spPr>
          <a:xfrm>
            <a:off x="457200" y="1481137"/>
            <a:ext cx="8229600" cy="1262062"/>
          </a:xfrm>
          <a:prstGeom prst="rect">
            <a:avLst/>
          </a:prstGeom>
          <a:noFill/>
          <a:ln>
            <a:noFill/>
          </a:ln>
        </p:spPr>
        <p:txBody>
          <a:bodyPr lIns="91425" tIns="45700" rIns="91425" bIns="45700" anchor="t" anchorCtr="0">
            <a:noAutofit/>
          </a:bodyPr>
          <a:lstStyle/>
          <a:p>
            <a:pPr marL="274320" marR="0" lvl="0" indent="-274320" algn="l" rtl="0">
              <a:spcBef>
                <a:spcPts val="0"/>
              </a:spcBef>
              <a:spcAft>
                <a:spcPts val="0"/>
              </a:spcAft>
              <a:buClr>
                <a:schemeClr val="accent1"/>
              </a:buClr>
              <a:buSzPct val="70000"/>
              <a:buFont typeface="Noto Sans Symbols"/>
              <a:buNone/>
            </a:pPr>
            <a:endParaRPr sz="2400" b="0" i="0" u="none" strike="noStrike" cap="none">
              <a:solidFill>
                <a:schemeClr val="dk1"/>
              </a:solidFill>
              <a:latin typeface="Libre Baskerville"/>
              <a:ea typeface="Libre Baskerville"/>
              <a:cs typeface="Libre Baskerville"/>
              <a:sym typeface="Libre Baskerville"/>
            </a:endParaRPr>
          </a:p>
          <a:p>
            <a:pPr marL="274320" marR="0" lvl="0" indent="-274320" algn="l" rtl="0">
              <a:spcBef>
                <a:spcPts val="600"/>
              </a:spcBef>
              <a:spcAft>
                <a:spcPts val="0"/>
              </a:spcAft>
              <a:buClr>
                <a:schemeClr val="accent1"/>
              </a:buClr>
              <a:buSzPct val="70000"/>
              <a:buFont typeface="Noto Sans Symbols"/>
              <a:buNone/>
            </a:pPr>
            <a:endParaRPr sz="2400" b="0" i="0" u="none" strike="noStrike" cap="none">
              <a:solidFill>
                <a:schemeClr val="dk1"/>
              </a:solidFill>
              <a:latin typeface="Libre Baskerville"/>
              <a:ea typeface="Libre Baskerville"/>
              <a:cs typeface="Libre Baskerville"/>
              <a:sym typeface="Libre Baskerville"/>
            </a:endParaRPr>
          </a:p>
          <a:p>
            <a:pPr marL="274320" marR="0" lvl="0" indent="-274320" algn="l" rtl="0">
              <a:spcBef>
                <a:spcPts val="600"/>
              </a:spcBef>
              <a:buClr>
                <a:schemeClr val="accent1"/>
              </a:buClr>
              <a:buSzPct val="70000"/>
              <a:buFont typeface="Noto Sans Symbols"/>
              <a:buNone/>
            </a:pPr>
            <a:endParaRPr sz="2400" b="0" i="0" u="none" strike="noStrike" cap="none">
              <a:solidFill>
                <a:schemeClr val="dk1"/>
              </a:solidFill>
              <a:latin typeface="Libre Baskerville"/>
              <a:ea typeface="Libre Baskerville"/>
              <a:cs typeface="Libre Baskerville"/>
              <a:sym typeface="Libre Baskerville"/>
            </a:endParaRPr>
          </a:p>
        </p:txBody>
      </p:sp>
      <p:pic>
        <p:nvPicPr>
          <p:cNvPr id="599" name="Shape 599"/>
          <p:cNvPicPr preferRelativeResize="0"/>
          <p:nvPr/>
        </p:nvPicPr>
        <p:blipFill rotWithShape="1">
          <a:blip r:embed="rId3">
            <a:alphaModFix/>
          </a:blip>
          <a:srcRect/>
          <a:stretch/>
        </p:blipFill>
        <p:spPr>
          <a:xfrm>
            <a:off x="1732200" y="1481150"/>
            <a:ext cx="6192599" cy="4196400"/>
          </a:xfrm>
          <a:prstGeom prst="rect">
            <a:avLst/>
          </a:prstGeom>
          <a:noFill/>
          <a:ln>
            <a:noFill/>
          </a:ln>
        </p:spPr>
      </p:pic>
      <p:sp>
        <p:nvSpPr>
          <p:cNvPr id="600" name="Shape 600"/>
          <p:cNvSpPr txBox="1"/>
          <p:nvPr/>
        </p:nvSpPr>
        <p:spPr>
          <a:xfrm>
            <a:off x="0" y="0"/>
            <a:ext cx="3000000" cy="3000000"/>
          </a:xfrm>
          <a:prstGeom prst="rect">
            <a:avLst/>
          </a:prstGeom>
          <a:noFill/>
          <a:ln>
            <a:noFill/>
          </a:ln>
        </p:spPr>
        <p:txBody>
          <a:bodyPr lIns="91425" tIns="91425" rIns="91425" bIns="91425" anchor="ctr" anchorCtr="0">
            <a:noAutofit/>
          </a:bodyPr>
          <a:lstStyle/>
          <a:p>
            <a:pPr lvl="0" rtl="0">
              <a:spcBef>
                <a:spcPts val="0"/>
              </a:spcBef>
              <a:buNone/>
            </a:pPr>
            <a:r>
              <a:rPr lang="en-US"/>
              <a:t> </a:t>
            </a: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Shape 325"/>
          <p:cNvSpPr txBox="1">
            <a:spLocks noGrp="1"/>
          </p:cNvSpPr>
          <p:nvPr>
            <p:ph type="ctrTitle"/>
          </p:nvPr>
        </p:nvSpPr>
        <p:spPr>
          <a:xfrm>
            <a:off x="762000" y="1447800"/>
            <a:ext cx="8229600" cy="1470024"/>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Clr>
                <a:schemeClr val="lt1"/>
              </a:buClr>
              <a:buSzPct val="25000"/>
              <a:buFont typeface="Times New Roman"/>
              <a:buNone/>
            </a:pPr>
            <a:endParaRPr sz="6000">
              <a:solidFill>
                <a:srgbClr val="0000FF"/>
              </a:solidFill>
              <a:latin typeface="Impact"/>
              <a:ea typeface="Impact"/>
              <a:cs typeface="Impact"/>
              <a:sym typeface="Impact"/>
            </a:endParaRPr>
          </a:p>
          <a:p>
            <a:pPr marL="0" marR="0" lvl="0" indent="0" algn="ctr" rtl="0">
              <a:spcBef>
                <a:spcPts val="0"/>
              </a:spcBef>
              <a:spcAft>
                <a:spcPts val="0"/>
              </a:spcAft>
              <a:buClr>
                <a:schemeClr val="lt1"/>
              </a:buClr>
              <a:buSzPct val="25000"/>
              <a:buFont typeface="Times New Roman"/>
              <a:buNone/>
            </a:pPr>
            <a:r>
              <a:rPr lang="en-US" sz="6000" b="0" i="0" u="none" strike="noStrike" cap="none">
                <a:solidFill>
                  <a:srgbClr val="0000FF"/>
                </a:solidFill>
                <a:latin typeface="Impact"/>
                <a:ea typeface="Impact"/>
                <a:cs typeface="Impact"/>
                <a:sym typeface="Impact"/>
              </a:rPr>
              <a:t>LISD Dual Language Programs </a:t>
            </a:r>
            <a:br>
              <a:rPr lang="en-US" sz="6000" b="0" i="0" u="none" strike="noStrike" cap="none">
                <a:solidFill>
                  <a:srgbClr val="0000FF"/>
                </a:solidFill>
                <a:latin typeface="Impact"/>
                <a:ea typeface="Impact"/>
                <a:cs typeface="Impact"/>
                <a:sym typeface="Impact"/>
              </a:rPr>
            </a:br>
            <a:endParaRPr lang="en-US" sz="6000" b="0" i="0" u="none" strike="noStrike" cap="none">
              <a:solidFill>
                <a:srgbClr val="0000FF"/>
              </a:solidFill>
              <a:latin typeface="Impact"/>
              <a:ea typeface="Impact"/>
              <a:cs typeface="Impact"/>
              <a:sym typeface="Impact"/>
            </a:endParaRPr>
          </a:p>
        </p:txBody>
      </p:sp>
      <p:sp>
        <p:nvSpPr>
          <p:cNvPr id="326" name="Shape 326"/>
          <p:cNvSpPr txBox="1">
            <a:spLocks noGrp="1"/>
          </p:cNvSpPr>
          <p:nvPr>
            <p:ph type="subTitle" idx="1"/>
          </p:nvPr>
        </p:nvSpPr>
        <p:spPr>
          <a:xfrm>
            <a:off x="1600200" y="3657600"/>
            <a:ext cx="6400799" cy="1676399"/>
          </a:xfrm>
          <a:prstGeom prst="rect">
            <a:avLst/>
          </a:prstGeom>
          <a:noFill/>
          <a:ln>
            <a:noFill/>
          </a:ln>
        </p:spPr>
        <p:txBody>
          <a:bodyPr lIns="91425" tIns="45700" rIns="91425" bIns="45700" anchor="t" anchorCtr="0">
            <a:noAutofit/>
          </a:bodyPr>
          <a:lstStyle/>
          <a:p>
            <a:pPr marL="0" marR="0" lvl="0" indent="0" algn="ctr" rtl="0">
              <a:spcBef>
                <a:spcPts val="0"/>
              </a:spcBef>
              <a:buClr>
                <a:schemeClr val="accent1"/>
              </a:buClr>
              <a:buSzPct val="25000"/>
              <a:buFont typeface="Arial"/>
              <a:buNone/>
            </a:pPr>
            <a:r>
              <a:rPr lang="en-US" sz="2800" b="1" i="0" u="none" strike="noStrike" cap="none">
                <a:solidFill>
                  <a:schemeClr val="dk2"/>
                </a:solidFill>
                <a:latin typeface="Times New Roman"/>
                <a:ea typeface="Times New Roman"/>
                <a:cs typeface="Times New Roman"/>
                <a:sym typeface="Times New Roman"/>
              </a:rPr>
              <a:t>Dual Language Instructional Model</a:t>
            </a:r>
          </a:p>
          <a:p>
            <a:pPr marL="0" marR="0" lvl="0" indent="0" algn="ctr" rtl="0">
              <a:spcBef>
                <a:spcPts val="560"/>
              </a:spcBef>
              <a:buClr>
                <a:schemeClr val="accent1"/>
              </a:buClr>
              <a:buSzPct val="25000"/>
              <a:buFont typeface="Arial"/>
              <a:buNone/>
            </a:pPr>
            <a:r>
              <a:rPr lang="en-US" sz="2800" b="1" i="0" u="none" strike="noStrike" cap="none">
                <a:solidFill>
                  <a:schemeClr val="dk2"/>
                </a:solidFill>
                <a:latin typeface="Times New Roman"/>
                <a:ea typeface="Times New Roman"/>
                <a:cs typeface="Times New Roman"/>
                <a:sym typeface="Times New Roman"/>
              </a:rPr>
              <a:t>For Students entering </a:t>
            </a:r>
          </a:p>
          <a:p>
            <a:pPr marL="0" marR="0" lvl="0" indent="0" algn="ctr" rtl="0">
              <a:spcBef>
                <a:spcPts val="560"/>
              </a:spcBef>
              <a:buClr>
                <a:schemeClr val="accent1"/>
              </a:buClr>
              <a:buSzPct val="25000"/>
              <a:buFont typeface="Arial"/>
              <a:buNone/>
            </a:pPr>
            <a:r>
              <a:rPr lang="en-US" sz="2800" b="1" i="0" u="none" strike="noStrike" cap="none">
                <a:solidFill>
                  <a:schemeClr val="dk2"/>
                </a:solidFill>
                <a:latin typeface="Times New Roman"/>
                <a:ea typeface="Times New Roman"/>
                <a:cs typeface="Times New Roman"/>
                <a:sym typeface="Times New Roman"/>
              </a:rPr>
              <a:t>Kindergarten &amp; First Grade</a:t>
            </a:r>
          </a:p>
          <a:p>
            <a:pPr marL="0" marR="0" lvl="0" indent="0" algn="ctr" rtl="0">
              <a:spcBef>
                <a:spcPts val="560"/>
              </a:spcBef>
              <a:buClr>
                <a:schemeClr val="accent1"/>
              </a:buClr>
              <a:buSzPct val="25000"/>
              <a:buFont typeface="Arial"/>
              <a:buNone/>
            </a:pPr>
            <a:r>
              <a:rPr lang="en-US" sz="2800" b="1">
                <a:solidFill>
                  <a:schemeClr val="dk2"/>
                </a:solidFill>
                <a:latin typeface="Times New Roman"/>
                <a:ea typeface="Times New Roman"/>
                <a:cs typeface="Times New Roman"/>
                <a:sym typeface="Times New Roman"/>
              </a:rPr>
              <a:t>2016-2017</a:t>
            </a:r>
          </a:p>
        </p:txBody>
      </p:sp>
    </p:spTree>
    <p:extLst>
      <p:ext uri="{BB962C8B-B14F-4D97-AF65-F5344CB8AC3E}">
        <p14:creationId xmlns:p14="http://schemas.microsoft.com/office/powerpoint/2010/main" val="2552877238"/>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Shape 332"/>
          <p:cNvSpPr txBox="1">
            <a:spLocks noGrp="1"/>
          </p:cNvSpPr>
          <p:nvPr>
            <p:ph type="title"/>
          </p:nvPr>
        </p:nvSpPr>
        <p:spPr>
          <a:xfrm>
            <a:off x="1143000" y="838200"/>
            <a:ext cx="7543800" cy="11430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Clr>
                <a:srgbClr val="262626"/>
              </a:buClr>
              <a:buSzPct val="25000"/>
              <a:buFont typeface="Times New Roman"/>
              <a:buNone/>
            </a:pPr>
            <a:r>
              <a:rPr lang="en-US" sz="4850" b="0" i="0" u="none" strike="noStrike" cap="none">
                <a:solidFill>
                  <a:srgbClr val="262626"/>
                </a:solidFill>
                <a:latin typeface="Impact"/>
                <a:ea typeface="Impact"/>
                <a:cs typeface="Impact"/>
                <a:sym typeface="Impact"/>
              </a:rPr>
              <a:t>Learning a Second Language at an Early Age…</a:t>
            </a:r>
          </a:p>
        </p:txBody>
      </p:sp>
      <p:sp>
        <p:nvSpPr>
          <p:cNvPr id="333" name="Shape 333"/>
          <p:cNvSpPr txBox="1">
            <a:spLocks noGrp="1"/>
          </p:cNvSpPr>
          <p:nvPr>
            <p:ph type="body" idx="1"/>
          </p:nvPr>
        </p:nvSpPr>
        <p:spPr>
          <a:xfrm>
            <a:off x="1066800" y="1447800"/>
            <a:ext cx="7619999" cy="4572000"/>
          </a:xfrm>
          <a:prstGeom prst="rect">
            <a:avLst/>
          </a:prstGeom>
          <a:noFill/>
          <a:ln>
            <a:noFill/>
          </a:ln>
        </p:spPr>
        <p:txBody>
          <a:bodyPr lIns="91425" tIns="45700" rIns="91425" bIns="45700" anchor="ctr" anchorCtr="0">
            <a:noAutofit/>
          </a:bodyPr>
          <a:lstStyle/>
          <a:p>
            <a:pPr marL="274320" marR="0" lvl="0" indent="-274320" algn="l" rtl="0">
              <a:spcBef>
                <a:spcPts val="0"/>
              </a:spcBef>
              <a:buClr>
                <a:schemeClr val="accent1"/>
              </a:buClr>
              <a:buSzPct val="100000"/>
              <a:buFont typeface="Arial"/>
              <a:buChar char="•"/>
            </a:pPr>
            <a:r>
              <a:rPr lang="en-US" sz="2400" b="0" i="0" u="none" strike="noStrike" cap="none">
                <a:solidFill>
                  <a:schemeClr val="dk2"/>
                </a:solidFill>
                <a:latin typeface="Times New Roman"/>
                <a:ea typeface="Times New Roman"/>
                <a:cs typeface="Times New Roman"/>
                <a:sym typeface="Times New Roman"/>
              </a:rPr>
              <a:t>Builds on their natural sensitivity to the sounds of language</a:t>
            </a:r>
          </a:p>
          <a:p>
            <a:pPr marL="274320" marR="0" lvl="0" indent="-274320" algn="l" rtl="0">
              <a:spcBef>
                <a:spcPts val="480"/>
              </a:spcBef>
              <a:buClr>
                <a:schemeClr val="accent1"/>
              </a:buClr>
              <a:buSzPct val="100000"/>
              <a:buFont typeface="Arial"/>
              <a:buChar char="•"/>
            </a:pPr>
            <a:r>
              <a:rPr lang="en-US" sz="2400" b="0" i="0" u="none" strike="noStrike" cap="none">
                <a:solidFill>
                  <a:schemeClr val="dk2"/>
                </a:solidFill>
                <a:latin typeface="Times New Roman"/>
                <a:ea typeface="Times New Roman"/>
                <a:cs typeface="Times New Roman"/>
                <a:sym typeface="Times New Roman"/>
              </a:rPr>
              <a:t>Has a positive effect on intellectual growth, giving students more flexibility in thinking</a:t>
            </a:r>
          </a:p>
          <a:p>
            <a:pPr marL="274320" marR="0" lvl="0" indent="-274320" algn="l" rtl="0">
              <a:spcBef>
                <a:spcPts val="480"/>
              </a:spcBef>
              <a:buClr>
                <a:schemeClr val="accent1"/>
              </a:buClr>
              <a:buSzPct val="100000"/>
              <a:buFont typeface="Arial"/>
              <a:buChar char="•"/>
            </a:pPr>
            <a:r>
              <a:rPr lang="en-US" sz="2400" b="0" i="0" u="none" strike="noStrike" cap="none">
                <a:solidFill>
                  <a:schemeClr val="dk2"/>
                </a:solidFill>
                <a:latin typeface="Times New Roman"/>
                <a:ea typeface="Times New Roman"/>
                <a:cs typeface="Times New Roman"/>
                <a:sym typeface="Times New Roman"/>
              </a:rPr>
              <a:t>Improves listening skills</a:t>
            </a:r>
          </a:p>
          <a:p>
            <a:pPr marL="274320" marR="0" lvl="0" indent="-274320" algn="l" rtl="0">
              <a:spcBef>
                <a:spcPts val="480"/>
              </a:spcBef>
              <a:buClr>
                <a:schemeClr val="accent1"/>
              </a:buClr>
              <a:buSzPct val="100000"/>
              <a:buFont typeface="Arial"/>
              <a:buChar char="•"/>
            </a:pPr>
            <a:r>
              <a:rPr lang="en-US" sz="2400" b="0" i="0" u="none" strike="noStrike" cap="none">
                <a:solidFill>
                  <a:schemeClr val="dk2"/>
                </a:solidFill>
                <a:latin typeface="Times New Roman"/>
                <a:ea typeface="Times New Roman"/>
                <a:cs typeface="Times New Roman"/>
                <a:sym typeface="Times New Roman"/>
              </a:rPr>
              <a:t>Improves a child’s understanding of his/her native language.</a:t>
            </a:r>
          </a:p>
        </p:txBody>
      </p:sp>
    </p:spTree>
    <p:extLst>
      <p:ext uri="{BB962C8B-B14F-4D97-AF65-F5344CB8AC3E}">
        <p14:creationId xmlns:p14="http://schemas.microsoft.com/office/powerpoint/2010/main" val="2938403671"/>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33">
                                            <p:txEl>
                                              <p:pRg st="0" end="0"/>
                                            </p:txEl>
                                          </p:spTgt>
                                        </p:tgtEl>
                                        <p:attrNameLst>
                                          <p:attrName>style.visibility</p:attrName>
                                        </p:attrNameLst>
                                      </p:cBhvr>
                                      <p:to>
                                        <p:strVal val="visible"/>
                                      </p:to>
                                    </p:set>
                                    <p:anim calcmode="lin" valueType="num">
                                      <p:cBhvr additive="base">
                                        <p:cTn id="7" dur="500"/>
                                        <p:tgtEl>
                                          <p:spTgt spid="333">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33">
                                            <p:txEl>
                                              <p:pRg st="1" end="1"/>
                                            </p:txEl>
                                          </p:spTgt>
                                        </p:tgtEl>
                                        <p:attrNameLst>
                                          <p:attrName>style.visibility</p:attrName>
                                        </p:attrNameLst>
                                      </p:cBhvr>
                                      <p:to>
                                        <p:strVal val="visible"/>
                                      </p:to>
                                    </p:set>
                                    <p:anim calcmode="lin" valueType="num">
                                      <p:cBhvr additive="base">
                                        <p:cTn id="12" dur="500"/>
                                        <p:tgtEl>
                                          <p:spTgt spid="333">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33">
                                            <p:txEl>
                                              <p:pRg st="2" end="2"/>
                                            </p:txEl>
                                          </p:spTgt>
                                        </p:tgtEl>
                                        <p:attrNameLst>
                                          <p:attrName>style.visibility</p:attrName>
                                        </p:attrNameLst>
                                      </p:cBhvr>
                                      <p:to>
                                        <p:strVal val="visible"/>
                                      </p:to>
                                    </p:set>
                                    <p:anim calcmode="lin" valueType="num">
                                      <p:cBhvr additive="base">
                                        <p:cTn id="17" dur="500"/>
                                        <p:tgtEl>
                                          <p:spTgt spid="333">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333">
                                            <p:txEl>
                                              <p:pRg st="3" end="3"/>
                                            </p:txEl>
                                          </p:spTgt>
                                        </p:tgtEl>
                                        <p:attrNameLst>
                                          <p:attrName>style.visibility</p:attrName>
                                        </p:attrNameLst>
                                      </p:cBhvr>
                                      <p:to>
                                        <p:strVal val="visible"/>
                                      </p:to>
                                    </p:set>
                                    <p:anim calcmode="lin" valueType="num">
                                      <p:cBhvr additive="base">
                                        <p:cTn id="22" dur="500"/>
                                        <p:tgtEl>
                                          <p:spTgt spid="333">
                                            <p:txEl>
                                              <p:pRg st="3" end="3"/>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Shape 339"/>
          <p:cNvSpPr txBox="1">
            <a:spLocks noGrp="1"/>
          </p:cNvSpPr>
          <p:nvPr>
            <p:ph type="title"/>
          </p:nvPr>
        </p:nvSpPr>
        <p:spPr>
          <a:xfrm>
            <a:off x="838200" y="355600"/>
            <a:ext cx="7467600" cy="11430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Clr>
                <a:srgbClr val="262626"/>
              </a:buClr>
              <a:buSzPct val="25000"/>
              <a:buFont typeface="Times New Roman"/>
              <a:buNone/>
            </a:pPr>
            <a:r>
              <a:rPr lang="en-US" sz="4000" b="0" i="0" u="none" strike="noStrike" cap="none" dirty="0">
                <a:solidFill>
                  <a:srgbClr val="262626"/>
                </a:solidFill>
                <a:latin typeface="Impact"/>
                <a:ea typeface="Impact"/>
                <a:cs typeface="Impact"/>
                <a:sym typeface="Impact"/>
              </a:rPr>
              <a:t>Learning a Second Language at an Early Age…</a:t>
            </a:r>
          </a:p>
        </p:txBody>
      </p:sp>
      <p:sp>
        <p:nvSpPr>
          <p:cNvPr id="340" name="Shape 340"/>
          <p:cNvSpPr txBox="1">
            <a:spLocks noGrp="1"/>
          </p:cNvSpPr>
          <p:nvPr>
            <p:ph type="body" idx="1"/>
          </p:nvPr>
        </p:nvSpPr>
        <p:spPr>
          <a:xfrm>
            <a:off x="990600" y="1600200"/>
            <a:ext cx="7696199" cy="4572000"/>
          </a:xfrm>
          <a:prstGeom prst="rect">
            <a:avLst/>
          </a:prstGeom>
          <a:noFill/>
          <a:ln>
            <a:noFill/>
          </a:ln>
        </p:spPr>
        <p:txBody>
          <a:bodyPr lIns="91425" tIns="45700" rIns="91425" bIns="45700" anchor="ctr" anchorCtr="0">
            <a:noAutofit/>
          </a:bodyPr>
          <a:lstStyle/>
          <a:p>
            <a:pPr marL="274320" marR="0" lvl="0" indent="-274320" algn="l" rtl="0">
              <a:spcBef>
                <a:spcPts val="0"/>
              </a:spcBef>
              <a:buClr>
                <a:schemeClr val="accent1"/>
              </a:buClr>
              <a:buSzPct val="100000"/>
              <a:buFont typeface="Arial"/>
              <a:buChar char="•"/>
            </a:pPr>
            <a:r>
              <a:rPr lang="en-US" sz="2400" b="0" i="0" u="none" strike="noStrike" cap="none" dirty="0">
                <a:solidFill>
                  <a:schemeClr val="dk2"/>
                </a:solidFill>
                <a:latin typeface="Times New Roman"/>
                <a:ea typeface="Times New Roman"/>
                <a:cs typeface="Times New Roman"/>
                <a:sym typeface="Times New Roman"/>
              </a:rPr>
              <a:t>Gives a child the ability to communicate with people s/he would otherwise not have the chance to know.</a:t>
            </a:r>
          </a:p>
          <a:p>
            <a:pPr marL="274320" marR="0" lvl="0" indent="-274320" algn="l" rtl="0">
              <a:spcBef>
                <a:spcPts val="480"/>
              </a:spcBef>
              <a:buClr>
                <a:schemeClr val="accent1"/>
              </a:buClr>
              <a:buSzPct val="100000"/>
              <a:buFont typeface="Arial"/>
              <a:buChar char="•"/>
            </a:pPr>
            <a:r>
              <a:rPr lang="en-US" sz="2400" b="0" i="0" u="none" strike="noStrike" cap="none" dirty="0">
                <a:solidFill>
                  <a:schemeClr val="dk2"/>
                </a:solidFill>
                <a:latin typeface="Times New Roman"/>
                <a:ea typeface="Times New Roman"/>
                <a:cs typeface="Times New Roman"/>
                <a:sym typeface="Times New Roman"/>
              </a:rPr>
              <a:t>Opens the door to other cultures and helps a child understand and appreciate people from other countries.</a:t>
            </a:r>
          </a:p>
          <a:p>
            <a:pPr marL="274320" marR="0" lvl="0" indent="-274320" algn="l" rtl="0">
              <a:spcBef>
                <a:spcPts val="480"/>
              </a:spcBef>
              <a:buClr>
                <a:schemeClr val="accent1"/>
              </a:buClr>
              <a:buSzPct val="100000"/>
              <a:buFont typeface="Arial"/>
              <a:buChar char="•"/>
            </a:pPr>
            <a:r>
              <a:rPr lang="en-US" sz="2400" b="0" i="0" u="none" strike="noStrike" cap="none" dirty="0">
                <a:solidFill>
                  <a:schemeClr val="dk2"/>
                </a:solidFill>
                <a:latin typeface="Times New Roman"/>
                <a:ea typeface="Times New Roman"/>
                <a:cs typeface="Times New Roman"/>
                <a:sym typeface="Times New Roman"/>
              </a:rPr>
              <a:t>Gives a student a head start in language requirements for college.</a:t>
            </a:r>
          </a:p>
          <a:p>
            <a:pPr marL="274320" marR="0" lvl="0" indent="-274320" algn="l" rtl="0">
              <a:spcBef>
                <a:spcPts val="480"/>
              </a:spcBef>
              <a:buClr>
                <a:schemeClr val="accent1"/>
              </a:buClr>
              <a:buSzPct val="100000"/>
              <a:buFont typeface="Arial"/>
              <a:buChar char="•"/>
            </a:pPr>
            <a:r>
              <a:rPr lang="en-US" sz="2400" b="0" i="0" u="none" strike="noStrike" cap="none" dirty="0">
                <a:solidFill>
                  <a:schemeClr val="dk2"/>
                </a:solidFill>
                <a:latin typeface="Times New Roman"/>
                <a:ea typeface="Times New Roman"/>
                <a:cs typeface="Times New Roman"/>
                <a:sym typeface="Times New Roman"/>
              </a:rPr>
              <a:t>Increases job opportunities in many careers where knowing another language is a real asset. </a:t>
            </a:r>
          </a:p>
          <a:p>
            <a:pPr marL="274320" marR="0" lvl="0" indent="-274320" algn="l" rtl="0">
              <a:spcBef>
                <a:spcPts val="480"/>
              </a:spcBef>
              <a:buClr>
                <a:schemeClr val="accent1"/>
              </a:buClr>
              <a:buSzPct val="100000"/>
              <a:buFont typeface="Arial"/>
              <a:buNone/>
            </a:pPr>
            <a:endParaRPr sz="2400" b="0" i="0" u="none" strike="noStrike" cap="none" dirty="0">
              <a:solidFill>
                <a:schemeClr val="dk2"/>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982716795"/>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40">
                                            <p:txEl>
                                              <p:pRg st="0" end="0"/>
                                            </p:txEl>
                                          </p:spTgt>
                                        </p:tgtEl>
                                        <p:attrNameLst>
                                          <p:attrName>style.visibility</p:attrName>
                                        </p:attrNameLst>
                                      </p:cBhvr>
                                      <p:to>
                                        <p:strVal val="visible"/>
                                      </p:to>
                                    </p:set>
                                    <p:anim calcmode="lin" valueType="num">
                                      <p:cBhvr additive="base">
                                        <p:cTn id="7" dur="500"/>
                                        <p:tgtEl>
                                          <p:spTgt spid="340">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40">
                                            <p:txEl>
                                              <p:pRg st="1" end="1"/>
                                            </p:txEl>
                                          </p:spTgt>
                                        </p:tgtEl>
                                        <p:attrNameLst>
                                          <p:attrName>style.visibility</p:attrName>
                                        </p:attrNameLst>
                                      </p:cBhvr>
                                      <p:to>
                                        <p:strVal val="visible"/>
                                      </p:to>
                                    </p:set>
                                    <p:anim calcmode="lin" valueType="num">
                                      <p:cBhvr additive="base">
                                        <p:cTn id="12" dur="500"/>
                                        <p:tgtEl>
                                          <p:spTgt spid="340">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40">
                                            <p:txEl>
                                              <p:pRg st="2" end="2"/>
                                            </p:txEl>
                                          </p:spTgt>
                                        </p:tgtEl>
                                        <p:attrNameLst>
                                          <p:attrName>style.visibility</p:attrName>
                                        </p:attrNameLst>
                                      </p:cBhvr>
                                      <p:to>
                                        <p:strVal val="visible"/>
                                      </p:to>
                                    </p:set>
                                    <p:anim calcmode="lin" valueType="num">
                                      <p:cBhvr additive="base">
                                        <p:cTn id="17" dur="500"/>
                                        <p:tgtEl>
                                          <p:spTgt spid="340">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340">
                                            <p:txEl>
                                              <p:pRg st="3" end="3"/>
                                            </p:txEl>
                                          </p:spTgt>
                                        </p:tgtEl>
                                        <p:attrNameLst>
                                          <p:attrName>style.visibility</p:attrName>
                                        </p:attrNameLst>
                                      </p:cBhvr>
                                      <p:to>
                                        <p:strVal val="visible"/>
                                      </p:to>
                                    </p:set>
                                    <p:anim calcmode="lin" valueType="num">
                                      <p:cBhvr additive="base">
                                        <p:cTn id="22" dur="500"/>
                                        <p:tgtEl>
                                          <p:spTgt spid="340">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40">
                                            <p:txEl>
                                              <p:pRg st="4" end="4"/>
                                            </p:txEl>
                                          </p:spTgt>
                                        </p:tgtEl>
                                        <p:attrNameLst>
                                          <p:attrName>style.visibility</p:attrName>
                                        </p:attrNameLst>
                                      </p:cBhvr>
                                      <p:to>
                                        <p:strVal val="visible"/>
                                      </p:to>
                                    </p:set>
                                    <p:anim calcmode="lin" valueType="num">
                                      <p:cBhvr additive="base">
                                        <p:cTn id="27" dur="500"/>
                                        <p:tgtEl>
                                          <p:spTgt spid="340">
                                            <p:txEl>
                                              <p:pRg st="4" end="4"/>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Shape 345"/>
          <p:cNvSpPr txBox="1">
            <a:spLocks noGrp="1"/>
          </p:cNvSpPr>
          <p:nvPr>
            <p:ph type="title"/>
          </p:nvPr>
        </p:nvSpPr>
        <p:spPr>
          <a:xfrm>
            <a:off x="533400" y="274637"/>
            <a:ext cx="8153399" cy="1143000"/>
          </a:xfrm>
          <a:prstGeom prst="rect">
            <a:avLst/>
          </a:prstGeom>
          <a:noFill/>
          <a:ln>
            <a:noFill/>
          </a:ln>
        </p:spPr>
        <p:txBody>
          <a:bodyPr lIns="91425" tIns="45700" rIns="91425" bIns="45700" anchor="b" anchorCtr="0">
            <a:noAutofit/>
          </a:bodyPr>
          <a:lstStyle/>
          <a:p>
            <a:pPr marL="0" marR="0" lvl="0" indent="0" algn="ctr" rtl="0">
              <a:spcBef>
                <a:spcPts val="0"/>
              </a:spcBef>
              <a:buClr>
                <a:srgbClr val="262626"/>
              </a:buClr>
              <a:buSzPct val="25000"/>
              <a:buFont typeface="Times New Roman"/>
              <a:buNone/>
            </a:pPr>
            <a:r>
              <a:rPr lang="en-US" sz="3200" b="1" i="0" u="none" strike="noStrike" cap="none">
                <a:solidFill>
                  <a:srgbClr val="262626"/>
                </a:solidFill>
                <a:latin typeface="Times New Roman"/>
                <a:ea typeface="Times New Roman"/>
                <a:cs typeface="Times New Roman"/>
                <a:sym typeface="Times New Roman"/>
              </a:rPr>
              <a:t>Dual Language Program Goal </a:t>
            </a:r>
          </a:p>
        </p:txBody>
      </p:sp>
      <p:sp>
        <p:nvSpPr>
          <p:cNvPr id="346" name="Shape 346"/>
          <p:cNvSpPr txBox="1">
            <a:spLocks noGrp="1"/>
          </p:cNvSpPr>
          <p:nvPr>
            <p:ph type="body" idx="1"/>
          </p:nvPr>
        </p:nvSpPr>
        <p:spPr>
          <a:xfrm>
            <a:off x="1143000" y="1600200"/>
            <a:ext cx="7239000" cy="4267199"/>
          </a:xfrm>
          <a:prstGeom prst="rect">
            <a:avLst/>
          </a:prstGeom>
          <a:noFill/>
          <a:ln>
            <a:noFill/>
          </a:ln>
        </p:spPr>
        <p:txBody>
          <a:bodyPr lIns="91425" tIns="45700" rIns="91425" bIns="45700" anchor="ctr" anchorCtr="0">
            <a:noAutofit/>
          </a:bodyPr>
          <a:lstStyle/>
          <a:p>
            <a:pPr marL="274320" marR="0" lvl="0" indent="-274320" algn="ctr" rtl="0">
              <a:spcBef>
                <a:spcPts val="0"/>
              </a:spcBef>
              <a:buClr>
                <a:schemeClr val="accent1"/>
              </a:buClr>
              <a:buSzPct val="25000"/>
              <a:buFont typeface="Arial"/>
              <a:buNone/>
            </a:pPr>
            <a:r>
              <a:rPr lang="en-US" sz="2800" b="1" i="0" u="none" strike="noStrike" cap="none">
                <a:solidFill>
                  <a:schemeClr val="dk2"/>
                </a:solidFill>
                <a:latin typeface="Times New Roman"/>
                <a:ea typeface="Times New Roman"/>
                <a:cs typeface="Times New Roman"/>
                <a:sym typeface="Times New Roman"/>
              </a:rPr>
              <a:t>To develop fully bilingual, </a:t>
            </a:r>
          </a:p>
          <a:p>
            <a:pPr marL="274320" marR="0" lvl="0" indent="-274320" algn="ctr" rtl="0">
              <a:spcBef>
                <a:spcPts val="560"/>
              </a:spcBef>
              <a:buClr>
                <a:schemeClr val="accent1"/>
              </a:buClr>
              <a:buSzPct val="25000"/>
              <a:buFont typeface="Arial"/>
              <a:buNone/>
            </a:pPr>
            <a:r>
              <a:rPr lang="en-US" sz="2800" b="1" i="0" u="none" strike="noStrike" cap="none">
                <a:solidFill>
                  <a:schemeClr val="dk2"/>
                </a:solidFill>
                <a:latin typeface="Times New Roman"/>
                <a:ea typeface="Times New Roman"/>
                <a:cs typeface="Times New Roman"/>
                <a:sym typeface="Times New Roman"/>
              </a:rPr>
              <a:t>bicultural and </a:t>
            </a:r>
          </a:p>
          <a:p>
            <a:pPr marL="274320" marR="0" lvl="0" indent="-274320" algn="ctr" rtl="0">
              <a:spcBef>
                <a:spcPts val="560"/>
              </a:spcBef>
              <a:buClr>
                <a:schemeClr val="accent1"/>
              </a:buClr>
              <a:buSzPct val="25000"/>
              <a:buFont typeface="Arial"/>
              <a:buNone/>
            </a:pPr>
            <a:r>
              <a:rPr lang="en-US" sz="2800" b="1" i="0" u="none" strike="noStrike" cap="none">
                <a:solidFill>
                  <a:schemeClr val="dk2"/>
                </a:solidFill>
                <a:latin typeface="Times New Roman"/>
                <a:ea typeface="Times New Roman"/>
                <a:cs typeface="Times New Roman"/>
                <a:sym typeface="Times New Roman"/>
              </a:rPr>
              <a:t>biliterate students </a:t>
            </a:r>
          </a:p>
          <a:p>
            <a:pPr marL="274320" marR="0" lvl="0" indent="-274320" algn="ctr" rtl="0">
              <a:spcBef>
                <a:spcPts val="560"/>
              </a:spcBef>
              <a:buClr>
                <a:schemeClr val="accent1"/>
              </a:buClr>
              <a:buSzPct val="25000"/>
              <a:buFont typeface="Arial"/>
              <a:buNone/>
            </a:pPr>
            <a:r>
              <a:rPr lang="en-US" sz="2800" b="1" i="0" u="none" strike="noStrike" cap="none">
                <a:solidFill>
                  <a:schemeClr val="dk2"/>
                </a:solidFill>
                <a:latin typeface="Times New Roman"/>
                <a:ea typeface="Times New Roman"/>
                <a:cs typeface="Times New Roman"/>
                <a:sym typeface="Times New Roman"/>
              </a:rPr>
              <a:t>who at the end of fifth grade, </a:t>
            </a:r>
          </a:p>
          <a:p>
            <a:pPr marL="274320" marR="0" lvl="0" indent="-274320" algn="ctr" rtl="0">
              <a:spcBef>
                <a:spcPts val="560"/>
              </a:spcBef>
              <a:buClr>
                <a:schemeClr val="accent1"/>
              </a:buClr>
              <a:buSzPct val="25000"/>
              <a:buFont typeface="Arial"/>
              <a:buNone/>
            </a:pPr>
            <a:r>
              <a:rPr lang="en-US" sz="2800" b="1" i="0" u="none" strike="noStrike" cap="none">
                <a:solidFill>
                  <a:schemeClr val="dk2"/>
                </a:solidFill>
                <a:latin typeface="Times New Roman"/>
                <a:ea typeface="Times New Roman"/>
                <a:cs typeface="Times New Roman"/>
                <a:sym typeface="Times New Roman"/>
              </a:rPr>
              <a:t>are able to participate in advanced academics courses at the secondary level. </a:t>
            </a:r>
          </a:p>
          <a:p>
            <a:pPr marL="274320" marR="0" lvl="0" indent="-274320" algn="l" rtl="0">
              <a:spcBef>
                <a:spcPts val="480"/>
              </a:spcBef>
              <a:buClr>
                <a:schemeClr val="accent1"/>
              </a:buClr>
              <a:buSzPct val="100000"/>
              <a:buFont typeface="Arial"/>
              <a:buNone/>
            </a:pPr>
            <a:endParaRPr sz="2400" b="0" i="0" u="none" strike="noStrike" cap="none">
              <a:solidFill>
                <a:schemeClr val="dk2"/>
              </a:solidFill>
              <a:latin typeface="Times New Roman"/>
              <a:ea typeface="Times New Roman"/>
              <a:cs typeface="Times New Roman"/>
              <a:sym typeface="Times New Roman"/>
            </a:endParaRPr>
          </a:p>
        </p:txBody>
      </p:sp>
      <p:pic>
        <p:nvPicPr>
          <p:cNvPr id="347" name="Shape 347"/>
          <p:cNvPicPr preferRelativeResize="0"/>
          <p:nvPr/>
        </p:nvPicPr>
        <p:blipFill rotWithShape="1">
          <a:blip r:embed="rId3">
            <a:alphaModFix/>
          </a:blip>
          <a:srcRect/>
          <a:stretch/>
        </p:blipFill>
        <p:spPr>
          <a:xfrm rot="1541647">
            <a:off x="6898279" y="1693185"/>
            <a:ext cx="1661548" cy="2322247"/>
          </a:xfrm>
          <a:prstGeom prst="rect">
            <a:avLst/>
          </a:prstGeom>
          <a:noFill/>
          <a:ln>
            <a:noFill/>
          </a:ln>
        </p:spPr>
      </p:pic>
    </p:spTree>
    <p:extLst>
      <p:ext uri="{BB962C8B-B14F-4D97-AF65-F5344CB8AC3E}">
        <p14:creationId xmlns:p14="http://schemas.microsoft.com/office/powerpoint/2010/main" val="413720051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Shape 415"/>
          <p:cNvSpPr txBox="1">
            <a:spLocks noGrp="1"/>
          </p:cNvSpPr>
          <p:nvPr>
            <p:ph type="title"/>
          </p:nvPr>
        </p:nvSpPr>
        <p:spPr>
          <a:xfrm>
            <a:off x="1143000" y="0"/>
            <a:ext cx="6781800" cy="1066799"/>
          </a:xfrm>
          <a:prstGeom prst="rect">
            <a:avLst/>
          </a:prstGeom>
          <a:noFill/>
          <a:ln>
            <a:noFill/>
          </a:ln>
        </p:spPr>
        <p:txBody>
          <a:bodyPr lIns="91425" tIns="45700" rIns="91425" bIns="45700" anchor="b" anchorCtr="0">
            <a:noAutofit/>
          </a:bodyPr>
          <a:lstStyle/>
          <a:p>
            <a:pPr marL="0" marR="0" lvl="0" indent="0" algn="ctr" rtl="0">
              <a:spcBef>
                <a:spcPts val="0"/>
              </a:spcBef>
              <a:buClr>
                <a:srgbClr val="262626"/>
              </a:buClr>
              <a:buSzPct val="25000"/>
              <a:buFont typeface="Times New Roman"/>
              <a:buNone/>
            </a:pPr>
            <a:r>
              <a:rPr lang="en-US" sz="4850" b="0" i="0" u="none" strike="noStrike" cap="none">
                <a:solidFill>
                  <a:srgbClr val="262626"/>
                </a:solidFill>
                <a:latin typeface="Impact"/>
                <a:ea typeface="Impact"/>
                <a:cs typeface="Impact"/>
                <a:sym typeface="Impact"/>
              </a:rPr>
              <a:t>Two-Way Dual Language</a:t>
            </a:r>
          </a:p>
        </p:txBody>
      </p:sp>
      <p:sp>
        <p:nvSpPr>
          <p:cNvPr id="416" name="Shape 416"/>
          <p:cNvSpPr txBox="1">
            <a:spLocks noGrp="1"/>
          </p:cNvSpPr>
          <p:nvPr>
            <p:ph type="body" idx="1"/>
          </p:nvPr>
        </p:nvSpPr>
        <p:spPr>
          <a:xfrm>
            <a:off x="798910" y="1752600"/>
            <a:ext cx="7543800" cy="4229100"/>
          </a:xfrm>
          <a:prstGeom prst="rect">
            <a:avLst/>
          </a:prstGeom>
          <a:noFill/>
          <a:ln>
            <a:noFill/>
          </a:ln>
        </p:spPr>
        <p:txBody>
          <a:bodyPr lIns="91425" tIns="45700" rIns="91425" bIns="45700" anchor="ctr" anchorCtr="0">
            <a:noAutofit/>
          </a:bodyPr>
          <a:lstStyle/>
          <a:p>
            <a:pPr marL="274320" marR="0" lvl="0" indent="-274320" algn="l" rtl="0">
              <a:spcBef>
                <a:spcPts val="0"/>
              </a:spcBef>
              <a:buClr>
                <a:schemeClr val="accent1"/>
              </a:buClr>
              <a:buSzPct val="25000"/>
              <a:buFont typeface="Arial"/>
              <a:buNone/>
            </a:pPr>
            <a:endParaRPr sz="2400" b="0" i="0" u="none" strike="noStrike" cap="none">
              <a:solidFill>
                <a:schemeClr val="dk2"/>
              </a:solidFill>
              <a:latin typeface="Times New Roman"/>
              <a:ea typeface="Times New Roman"/>
              <a:cs typeface="Times New Roman"/>
              <a:sym typeface="Times New Roman"/>
            </a:endParaRPr>
          </a:p>
          <a:p>
            <a:pPr marL="274320" marR="0" lvl="0" indent="-274320" algn="l" rtl="0">
              <a:spcBef>
                <a:spcPts val="480"/>
              </a:spcBef>
              <a:buClr>
                <a:schemeClr val="accent1"/>
              </a:buClr>
              <a:buSzPct val="25000"/>
              <a:buFont typeface="Arial"/>
              <a:buNone/>
            </a:pPr>
            <a:endParaRPr sz="2400" b="0" i="0" u="none" strike="noStrike" cap="none">
              <a:solidFill>
                <a:schemeClr val="dk2"/>
              </a:solidFill>
              <a:latin typeface="Times New Roman"/>
              <a:ea typeface="Times New Roman"/>
              <a:cs typeface="Times New Roman"/>
              <a:sym typeface="Times New Roman"/>
            </a:endParaRPr>
          </a:p>
          <a:p>
            <a:pPr marL="274320" marR="0" lvl="0" indent="-274320" algn="l" rtl="0">
              <a:spcBef>
                <a:spcPts val="480"/>
              </a:spcBef>
              <a:buClr>
                <a:schemeClr val="accent1"/>
              </a:buClr>
              <a:buSzPct val="25000"/>
              <a:buFont typeface="Arial"/>
              <a:buNone/>
            </a:pPr>
            <a:endParaRPr sz="2400" b="0" i="0" u="none" strike="noStrike" cap="none">
              <a:solidFill>
                <a:schemeClr val="dk2"/>
              </a:solidFill>
              <a:latin typeface="Times New Roman"/>
              <a:ea typeface="Times New Roman"/>
              <a:cs typeface="Times New Roman"/>
              <a:sym typeface="Times New Roman"/>
            </a:endParaRPr>
          </a:p>
        </p:txBody>
      </p:sp>
      <p:sp>
        <p:nvSpPr>
          <p:cNvPr id="417" name="Shape 417"/>
          <p:cNvSpPr/>
          <p:nvPr/>
        </p:nvSpPr>
        <p:spPr>
          <a:xfrm>
            <a:off x="1143000" y="2057400"/>
            <a:ext cx="2362200" cy="2666999"/>
          </a:xfrm>
          <a:prstGeom prst="rect">
            <a:avLst/>
          </a:prstGeom>
          <a:solidFill>
            <a:schemeClr val="lt1"/>
          </a:solidFill>
          <a:ln w="22225" cap="flat" cmpd="sng">
            <a:solidFill>
              <a:srgbClr val="7E000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418" name="Shape 418"/>
          <p:cNvSpPr/>
          <p:nvPr/>
        </p:nvSpPr>
        <p:spPr>
          <a:xfrm>
            <a:off x="5334000" y="2057400"/>
            <a:ext cx="2286000" cy="2666999"/>
          </a:xfrm>
          <a:prstGeom prst="rect">
            <a:avLst/>
          </a:prstGeom>
          <a:solidFill>
            <a:schemeClr val="lt1"/>
          </a:solidFill>
          <a:ln w="22225" cap="flat" cmpd="sng">
            <a:solidFill>
              <a:srgbClr val="7E000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419" name="Shape 419"/>
          <p:cNvSpPr txBox="1"/>
          <p:nvPr/>
        </p:nvSpPr>
        <p:spPr>
          <a:xfrm>
            <a:off x="1295400" y="1981200"/>
            <a:ext cx="2209799" cy="36933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1" i="0" u="none" strike="noStrike" cap="none">
                <a:solidFill>
                  <a:schemeClr val="dk1"/>
                </a:solidFill>
                <a:latin typeface="Times New Roman"/>
                <a:ea typeface="Times New Roman"/>
                <a:cs typeface="Times New Roman"/>
                <a:sym typeface="Times New Roman"/>
              </a:rPr>
              <a:t>Bilingual Teacher</a:t>
            </a:r>
          </a:p>
        </p:txBody>
      </p:sp>
      <p:sp>
        <p:nvSpPr>
          <p:cNvPr id="420" name="Shape 420"/>
          <p:cNvSpPr txBox="1"/>
          <p:nvPr/>
        </p:nvSpPr>
        <p:spPr>
          <a:xfrm>
            <a:off x="5334000" y="2057400"/>
            <a:ext cx="2209799" cy="36933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1" i="0" u="none" strike="noStrike" cap="none">
                <a:solidFill>
                  <a:schemeClr val="dk1"/>
                </a:solidFill>
                <a:latin typeface="Times New Roman"/>
                <a:ea typeface="Times New Roman"/>
                <a:cs typeface="Times New Roman"/>
                <a:sym typeface="Times New Roman"/>
              </a:rPr>
              <a:t>ESL Teacher</a:t>
            </a:r>
          </a:p>
        </p:txBody>
      </p:sp>
      <p:sp>
        <p:nvSpPr>
          <p:cNvPr id="421" name="Shape 421"/>
          <p:cNvSpPr/>
          <p:nvPr/>
        </p:nvSpPr>
        <p:spPr>
          <a:xfrm>
            <a:off x="3886200" y="2971800"/>
            <a:ext cx="990599" cy="457200"/>
          </a:xfrm>
          <a:prstGeom prst="rightArrow">
            <a:avLst>
              <a:gd name="adj1" fmla="val 50000"/>
              <a:gd name="adj2" fmla="val 50000"/>
            </a:avLst>
          </a:prstGeom>
          <a:solidFill>
            <a:schemeClr val="accent1"/>
          </a:solidFill>
          <a:ln w="22225" cap="flat" cmpd="sng">
            <a:solidFill>
              <a:srgbClr val="7E000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422" name="Shape 422"/>
          <p:cNvSpPr/>
          <p:nvPr/>
        </p:nvSpPr>
        <p:spPr>
          <a:xfrm>
            <a:off x="3810000" y="3657600"/>
            <a:ext cx="990599" cy="457200"/>
          </a:xfrm>
          <a:prstGeom prst="leftArrow">
            <a:avLst>
              <a:gd name="adj1" fmla="val 50000"/>
              <a:gd name="adj2" fmla="val 50000"/>
            </a:avLst>
          </a:prstGeom>
          <a:solidFill>
            <a:schemeClr val="accent1"/>
          </a:solidFill>
          <a:ln w="22225" cap="flat" cmpd="sng">
            <a:solidFill>
              <a:srgbClr val="7E000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423" name="Shape 423"/>
          <p:cNvSpPr/>
          <p:nvPr/>
        </p:nvSpPr>
        <p:spPr>
          <a:xfrm>
            <a:off x="1219200" y="2743200"/>
            <a:ext cx="228600" cy="228600"/>
          </a:xfrm>
          <a:prstGeom prst="heart">
            <a:avLst/>
          </a:prstGeom>
          <a:solidFill>
            <a:schemeClr val="accent1"/>
          </a:solidFill>
          <a:ln w="22225" cap="flat" cmpd="sng">
            <a:solidFill>
              <a:srgbClr val="7E000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424" name="Shape 424"/>
          <p:cNvSpPr/>
          <p:nvPr/>
        </p:nvSpPr>
        <p:spPr>
          <a:xfrm>
            <a:off x="1981200" y="2743200"/>
            <a:ext cx="228600" cy="228600"/>
          </a:xfrm>
          <a:prstGeom prst="heart">
            <a:avLst/>
          </a:prstGeom>
          <a:solidFill>
            <a:schemeClr val="accent1"/>
          </a:solidFill>
          <a:ln w="22225" cap="flat" cmpd="sng">
            <a:solidFill>
              <a:srgbClr val="7E000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425" name="Shape 425"/>
          <p:cNvSpPr/>
          <p:nvPr/>
        </p:nvSpPr>
        <p:spPr>
          <a:xfrm>
            <a:off x="2362200" y="2743200"/>
            <a:ext cx="228600" cy="228600"/>
          </a:xfrm>
          <a:prstGeom prst="heart">
            <a:avLst/>
          </a:prstGeom>
          <a:solidFill>
            <a:schemeClr val="accent1"/>
          </a:solidFill>
          <a:ln w="22225" cap="flat" cmpd="sng">
            <a:solidFill>
              <a:srgbClr val="7E000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426" name="Shape 426"/>
          <p:cNvSpPr/>
          <p:nvPr/>
        </p:nvSpPr>
        <p:spPr>
          <a:xfrm>
            <a:off x="1219200" y="3221490"/>
            <a:ext cx="228600" cy="228600"/>
          </a:xfrm>
          <a:prstGeom prst="heart">
            <a:avLst/>
          </a:prstGeom>
          <a:solidFill>
            <a:schemeClr val="accent1"/>
          </a:solidFill>
          <a:ln w="22225" cap="flat" cmpd="sng">
            <a:solidFill>
              <a:srgbClr val="7E000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427" name="Shape 427"/>
          <p:cNvSpPr/>
          <p:nvPr/>
        </p:nvSpPr>
        <p:spPr>
          <a:xfrm>
            <a:off x="1999580" y="3221490"/>
            <a:ext cx="228600" cy="228600"/>
          </a:xfrm>
          <a:prstGeom prst="heart">
            <a:avLst/>
          </a:prstGeom>
          <a:solidFill>
            <a:schemeClr val="accent1"/>
          </a:solidFill>
          <a:ln w="22225" cap="flat" cmpd="sng">
            <a:solidFill>
              <a:srgbClr val="7E000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428" name="Shape 428"/>
          <p:cNvSpPr/>
          <p:nvPr/>
        </p:nvSpPr>
        <p:spPr>
          <a:xfrm>
            <a:off x="2362200" y="4127239"/>
            <a:ext cx="228600" cy="228600"/>
          </a:xfrm>
          <a:prstGeom prst="heart">
            <a:avLst/>
          </a:prstGeom>
          <a:solidFill>
            <a:schemeClr val="accent1"/>
          </a:solidFill>
          <a:ln w="22225" cap="flat" cmpd="sng">
            <a:solidFill>
              <a:srgbClr val="7E000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429" name="Shape 429"/>
          <p:cNvSpPr/>
          <p:nvPr/>
        </p:nvSpPr>
        <p:spPr>
          <a:xfrm>
            <a:off x="1219200" y="3657600"/>
            <a:ext cx="228600" cy="228600"/>
          </a:xfrm>
          <a:prstGeom prst="heart">
            <a:avLst/>
          </a:prstGeom>
          <a:solidFill>
            <a:schemeClr val="accent1"/>
          </a:solidFill>
          <a:ln w="22225" cap="flat" cmpd="sng">
            <a:solidFill>
              <a:srgbClr val="7E000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430" name="Shape 430"/>
          <p:cNvSpPr/>
          <p:nvPr/>
        </p:nvSpPr>
        <p:spPr>
          <a:xfrm>
            <a:off x="2819400" y="3657600"/>
            <a:ext cx="228600" cy="304799"/>
          </a:xfrm>
          <a:prstGeom prst="heart">
            <a:avLst/>
          </a:prstGeom>
          <a:solidFill>
            <a:schemeClr val="accent1"/>
          </a:solidFill>
          <a:ln w="22225" cap="flat" cmpd="sng">
            <a:solidFill>
              <a:srgbClr val="7E000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431" name="Shape 431"/>
          <p:cNvSpPr/>
          <p:nvPr/>
        </p:nvSpPr>
        <p:spPr>
          <a:xfrm>
            <a:off x="1981200" y="4127239"/>
            <a:ext cx="228600" cy="228600"/>
          </a:xfrm>
          <a:prstGeom prst="heart">
            <a:avLst/>
          </a:prstGeom>
          <a:solidFill>
            <a:schemeClr val="accent1"/>
          </a:solidFill>
          <a:ln w="22225" cap="flat" cmpd="sng">
            <a:solidFill>
              <a:srgbClr val="7E000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432" name="Shape 432"/>
          <p:cNvSpPr/>
          <p:nvPr/>
        </p:nvSpPr>
        <p:spPr>
          <a:xfrm>
            <a:off x="1219200" y="4127239"/>
            <a:ext cx="228600" cy="228600"/>
          </a:xfrm>
          <a:prstGeom prst="heart">
            <a:avLst/>
          </a:prstGeom>
          <a:solidFill>
            <a:schemeClr val="accent1"/>
          </a:solidFill>
          <a:ln w="22225" cap="flat" cmpd="sng">
            <a:solidFill>
              <a:srgbClr val="7E000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433" name="Shape 433"/>
          <p:cNvSpPr/>
          <p:nvPr/>
        </p:nvSpPr>
        <p:spPr>
          <a:xfrm>
            <a:off x="6838846" y="4114800"/>
            <a:ext cx="228600" cy="228600"/>
          </a:xfrm>
          <a:prstGeom prst="heart">
            <a:avLst/>
          </a:prstGeom>
          <a:solidFill>
            <a:schemeClr val="accent1"/>
          </a:solidFill>
          <a:ln w="22225" cap="flat" cmpd="sng">
            <a:solidFill>
              <a:srgbClr val="7E000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434" name="Shape 434"/>
          <p:cNvSpPr/>
          <p:nvPr/>
        </p:nvSpPr>
        <p:spPr>
          <a:xfrm>
            <a:off x="5981135" y="2743200"/>
            <a:ext cx="228600" cy="228600"/>
          </a:xfrm>
          <a:prstGeom prst="heart">
            <a:avLst/>
          </a:prstGeom>
          <a:solidFill>
            <a:schemeClr val="accent1"/>
          </a:solidFill>
          <a:ln w="22225" cap="flat" cmpd="sng">
            <a:solidFill>
              <a:srgbClr val="7E000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435" name="Shape 435"/>
          <p:cNvSpPr/>
          <p:nvPr/>
        </p:nvSpPr>
        <p:spPr>
          <a:xfrm>
            <a:off x="5981371" y="4114800"/>
            <a:ext cx="228600" cy="228600"/>
          </a:xfrm>
          <a:prstGeom prst="heart">
            <a:avLst/>
          </a:prstGeom>
          <a:solidFill>
            <a:schemeClr val="accent1"/>
          </a:solidFill>
          <a:ln w="22225" cap="flat" cmpd="sng">
            <a:solidFill>
              <a:srgbClr val="7E000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436" name="Shape 436"/>
          <p:cNvSpPr/>
          <p:nvPr/>
        </p:nvSpPr>
        <p:spPr>
          <a:xfrm>
            <a:off x="6381526" y="3124200"/>
            <a:ext cx="228600" cy="304799"/>
          </a:xfrm>
          <a:prstGeom prst="heart">
            <a:avLst/>
          </a:prstGeom>
          <a:solidFill>
            <a:schemeClr val="accent1"/>
          </a:solidFill>
          <a:ln w="22225" cap="flat" cmpd="sng">
            <a:solidFill>
              <a:srgbClr val="7E000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437" name="Shape 437"/>
          <p:cNvSpPr/>
          <p:nvPr/>
        </p:nvSpPr>
        <p:spPr>
          <a:xfrm>
            <a:off x="5981371" y="3124200"/>
            <a:ext cx="228896" cy="304799"/>
          </a:xfrm>
          <a:prstGeom prst="heart">
            <a:avLst/>
          </a:prstGeom>
          <a:solidFill>
            <a:schemeClr val="accent1"/>
          </a:solidFill>
          <a:ln w="22225" cap="flat" cmpd="sng">
            <a:solidFill>
              <a:srgbClr val="7E000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438" name="Shape 438"/>
          <p:cNvSpPr/>
          <p:nvPr/>
        </p:nvSpPr>
        <p:spPr>
          <a:xfrm>
            <a:off x="7181239" y="3124200"/>
            <a:ext cx="286360" cy="304799"/>
          </a:xfrm>
          <a:prstGeom prst="heart">
            <a:avLst/>
          </a:prstGeom>
          <a:solidFill>
            <a:schemeClr val="accent1"/>
          </a:solidFill>
          <a:ln w="22225" cap="flat" cmpd="sng">
            <a:solidFill>
              <a:srgbClr val="7E000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439" name="Shape 439"/>
          <p:cNvSpPr/>
          <p:nvPr/>
        </p:nvSpPr>
        <p:spPr>
          <a:xfrm>
            <a:off x="5581217" y="3657600"/>
            <a:ext cx="228659" cy="228600"/>
          </a:xfrm>
          <a:prstGeom prst="heart">
            <a:avLst/>
          </a:prstGeom>
          <a:solidFill>
            <a:schemeClr val="accent1"/>
          </a:solidFill>
          <a:ln w="22225" cap="flat" cmpd="sng">
            <a:solidFill>
              <a:srgbClr val="7E000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440" name="Shape 440"/>
          <p:cNvSpPr/>
          <p:nvPr/>
        </p:nvSpPr>
        <p:spPr>
          <a:xfrm>
            <a:off x="6743134" y="2743200"/>
            <a:ext cx="228600" cy="228600"/>
          </a:xfrm>
          <a:prstGeom prst="heart">
            <a:avLst/>
          </a:prstGeom>
          <a:solidFill>
            <a:schemeClr val="accent1"/>
          </a:solidFill>
          <a:ln w="22225" cap="flat" cmpd="sng">
            <a:solidFill>
              <a:srgbClr val="7E000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441" name="Shape 441"/>
          <p:cNvSpPr/>
          <p:nvPr/>
        </p:nvSpPr>
        <p:spPr>
          <a:xfrm>
            <a:off x="6838845" y="3657600"/>
            <a:ext cx="228658" cy="304799"/>
          </a:xfrm>
          <a:prstGeom prst="heart">
            <a:avLst/>
          </a:prstGeom>
          <a:solidFill>
            <a:schemeClr val="accent1"/>
          </a:solidFill>
          <a:ln w="22225" cap="flat" cmpd="sng">
            <a:solidFill>
              <a:srgbClr val="7E000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442" name="Shape 442"/>
          <p:cNvSpPr/>
          <p:nvPr/>
        </p:nvSpPr>
        <p:spPr>
          <a:xfrm>
            <a:off x="7239000" y="4114800"/>
            <a:ext cx="228600" cy="228600"/>
          </a:xfrm>
          <a:prstGeom prst="heart">
            <a:avLst/>
          </a:prstGeom>
          <a:solidFill>
            <a:schemeClr val="accent1"/>
          </a:solidFill>
          <a:ln w="22225" cap="flat" cmpd="sng">
            <a:solidFill>
              <a:srgbClr val="7E000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443" name="Shape 443"/>
          <p:cNvSpPr/>
          <p:nvPr/>
        </p:nvSpPr>
        <p:spPr>
          <a:xfrm>
            <a:off x="457200" y="5105400"/>
            <a:ext cx="381000" cy="381000"/>
          </a:xfrm>
          <a:prstGeom prst="heart">
            <a:avLst/>
          </a:prstGeom>
          <a:solidFill>
            <a:schemeClr val="accent1"/>
          </a:solidFill>
          <a:ln w="22225" cap="flat" cmpd="sng">
            <a:solidFill>
              <a:srgbClr val="7E000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444" name="Shape 444"/>
          <p:cNvSpPr txBox="1"/>
          <p:nvPr/>
        </p:nvSpPr>
        <p:spPr>
          <a:xfrm>
            <a:off x="838200" y="4953000"/>
            <a:ext cx="3352799" cy="132343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000" b="1" i="0" u="none" strike="noStrike" cap="none">
                <a:solidFill>
                  <a:schemeClr val="dk1"/>
                </a:solidFill>
                <a:latin typeface="Times New Roman"/>
                <a:ea typeface="Times New Roman"/>
                <a:cs typeface="Times New Roman"/>
                <a:sym typeface="Times New Roman"/>
              </a:rPr>
              <a:t>Native Spanish Speaker</a:t>
            </a:r>
          </a:p>
          <a:p>
            <a:pPr marL="0" marR="0" lvl="0" indent="0" algn="ctr" rtl="0">
              <a:spcBef>
                <a:spcPts val="0"/>
              </a:spcBef>
              <a:buSzPct val="25000"/>
              <a:buNone/>
            </a:pPr>
            <a:r>
              <a:rPr lang="en-US" sz="2000" b="1" i="0" u="none" strike="noStrike" cap="none">
                <a:solidFill>
                  <a:schemeClr val="dk1"/>
                </a:solidFill>
                <a:latin typeface="Times New Roman"/>
                <a:ea typeface="Times New Roman"/>
                <a:cs typeface="Times New Roman"/>
                <a:sym typeface="Times New Roman"/>
              </a:rPr>
              <a:t>(English Learners whose parents accepted bilingual services)</a:t>
            </a:r>
          </a:p>
        </p:txBody>
      </p:sp>
      <p:sp>
        <p:nvSpPr>
          <p:cNvPr id="445" name="Shape 445"/>
          <p:cNvSpPr/>
          <p:nvPr/>
        </p:nvSpPr>
        <p:spPr>
          <a:xfrm>
            <a:off x="6362133" y="2667000"/>
            <a:ext cx="304799" cy="304799"/>
          </a:xfrm>
          <a:prstGeom prst="smileyFace">
            <a:avLst>
              <a:gd name="adj" fmla="val 4653"/>
            </a:avLst>
          </a:prstGeom>
          <a:solidFill>
            <a:schemeClr val="accent1"/>
          </a:solidFill>
          <a:ln w="22225" cap="flat" cmpd="sng">
            <a:solidFill>
              <a:srgbClr val="7E000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446" name="Shape 446"/>
          <p:cNvSpPr/>
          <p:nvPr/>
        </p:nvSpPr>
        <p:spPr>
          <a:xfrm>
            <a:off x="5981371" y="3657600"/>
            <a:ext cx="304799" cy="304799"/>
          </a:xfrm>
          <a:prstGeom prst="smileyFace">
            <a:avLst>
              <a:gd name="adj" fmla="val 4653"/>
            </a:avLst>
          </a:prstGeom>
          <a:solidFill>
            <a:schemeClr val="accent1"/>
          </a:solidFill>
          <a:ln w="22225" cap="flat" cmpd="sng">
            <a:solidFill>
              <a:srgbClr val="7E000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447" name="Shape 447"/>
          <p:cNvSpPr/>
          <p:nvPr/>
        </p:nvSpPr>
        <p:spPr>
          <a:xfrm>
            <a:off x="5523933" y="3124200"/>
            <a:ext cx="304799" cy="304799"/>
          </a:xfrm>
          <a:prstGeom prst="smileyFace">
            <a:avLst>
              <a:gd name="adj" fmla="val 4653"/>
            </a:avLst>
          </a:prstGeom>
          <a:solidFill>
            <a:schemeClr val="accent1"/>
          </a:solidFill>
          <a:ln w="22225" cap="flat" cmpd="sng">
            <a:solidFill>
              <a:srgbClr val="7E000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448" name="Shape 448"/>
          <p:cNvSpPr/>
          <p:nvPr/>
        </p:nvSpPr>
        <p:spPr>
          <a:xfrm>
            <a:off x="6743134" y="3124200"/>
            <a:ext cx="304799" cy="304799"/>
          </a:xfrm>
          <a:prstGeom prst="smileyFace">
            <a:avLst>
              <a:gd name="adj" fmla="val 4653"/>
            </a:avLst>
          </a:prstGeom>
          <a:solidFill>
            <a:schemeClr val="accent1"/>
          </a:solidFill>
          <a:ln w="22225" cap="flat" cmpd="sng">
            <a:solidFill>
              <a:srgbClr val="7E000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449" name="Shape 449"/>
          <p:cNvSpPr/>
          <p:nvPr/>
        </p:nvSpPr>
        <p:spPr>
          <a:xfrm>
            <a:off x="6381526" y="3657600"/>
            <a:ext cx="304799" cy="304799"/>
          </a:xfrm>
          <a:prstGeom prst="smileyFace">
            <a:avLst>
              <a:gd name="adj" fmla="val 4653"/>
            </a:avLst>
          </a:prstGeom>
          <a:solidFill>
            <a:schemeClr val="accent1"/>
          </a:solidFill>
          <a:ln w="22225" cap="flat" cmpd="sng">
            <a:solidFill>
              <a:srgbClr val="7E000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450" name="Shape 450"/>
          <p:cNvSpPr/>
          <p:nvPr/>
        </p:nvSpPr>
        <p:spPr>
          <a:xfrm>
            <a:off x="7162800" y="2667000"/>
            <a:ext cx="304799" cy="304799"/>
          </a:xfrm>
          <a:prstGeom prst="smileyFace">
            <a:avLst>
              <a:gd name="adj" fmla="val 4653"/>
            </a:avLst>
          </a:prstGeom>
          <a:solidFill>
            <a:schemeClr val="accent1"/>
          </a:solidFill>
          <a:ln w="22225" cap="flat" cmpd="sng">
            <a:solidFill>
              <a:srgbClr val="7E000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451" name="Shape 451"/>
          <p:cNvSpPr/>
          <p:nvPr/>
        </p:nvSpPr>
        <p:spPr>
          <a:xfrm>
            <a:off x="5523933" y="4038600"/>
            <a:ext cx="304799" cy="304799"/>
          </a:xfrm>
          <a:prstGeom prst="smileyFace">
            <a:avLst>
              <a:gd name="adj" fmla="val 4653"/>
            </a:avLst>
          </a:prstGeom>
          <a:solidFill>
            <a:schemeClr val="accent1"/>
          </a:solidFill>
          <a:ln w="22225" cap="flat" cmpd="sng">
            <a:solidFill>
              <a:srgbClr val="7E000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452" name="Shape 452"/>
          <p:cNvSpPr/>
          <p:nvPr/>
        </p:nvSpPr>
        <p:spPr>
          <a:xfrm>
            <a:off x="6381526" y="4038600"/>
            <a:ext cx="304799" cy="304799"/>
          </a:xfrm>
          <a:prstGeom prst="smileyFace">
            <a:avLst>
              <a:gd name="adj" fmla="val 4653"/>
            </a:avLst>
          </a:prstGeom>
          <a:solidFill>
            <a:schemeClr val="accent1"/>
          </a:solidFill>
          <a:ln w="22225" cap="flat" cmpd="sng">
            <a:solidFill>
              <a:srgbClr val="7E000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453" name="Shape 453"/>
          <p:cNvSpPr/>
          <p:nvPr/>
        </p:nvSpPr>
        <p:spPr>
          <a:xfrm>
            <a:off x="5523933" y="2667000"/>
            <a:ext cx="304799" cy="304799"/>
          </a:xfrm>
          <a:prstGeom prst="smileyFace">
            <a:avLst>
              <a:gd name="adj" fmla="val 4653"/>
            </a:avLst>
          </a:prstGeom>
          <a:solidFill>
            <a:schemeClr val="accent1"/>
          </a:solidFill>
          <a:ln w="22225" cap="flat" cmpd="sng">
            <a:solidFill>
              <a:srgbClr val="7E000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454" name="Shape 454"/>
          <p:cNvSpPr/>
          <p:nvPr/>
        </p:nvSpPr>
        <p:spPr>
          <a:xfrm>
            <a:off x="7238999" y="3657600"/>
            <a:ext cx="247634" cy="304799"/>
          </a:xfrm>
          <a:prstGeom prst="smileyFace">
            <a:avLst>
              <a:gd name="adj" fmla="val 4653"/>
            </a:avLst>
          </a:prstGeom>
          <a:solidFill>
            <a:schemeClr val="accent1"/>
          </a:solidFill>
          <a:ln w="22225" cap="flat" cmpd="sng">
            <a:solidFill>
              <a:srgbClr val="7E000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455" name="Shape 455"/>
          <p:cNvSpPr/>
          <p:nvPr/>
        </p:nvSpPr>
        <p:spPr>
          <a:xfrm>
            <a:off x="1524000" y="2743200"/>
            <a:ext cx="304799" cy="304799"/>
          </a:xfrm>
          <a:prstGeom prst="smileyFace">
            <a:avLst>
              <a:gd name="adj" fmla="val 4653"/>
            </a:avLst>
          </a:prstGeom>
          <a:solidFill>
            <a:schemeClr val="accent1"/>
          </a:solidFill>
          <a:ln w="22225" cap="flat" cmpd="sng">
            <a:solidFill>
              <a:srgbClr val="7E000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456" name="Shape 456"/>
          <p:cNvSpPr/>
          <p:nvPr/>
        </p:nvSpPr>
        <p:spPr>
          <a:xfrm>
            <a:off x="1524000" y="3145290"/>
            <a:ext cx="304799" cy="304799"/>
          </a:xfrm>
          <a:prstGeom prst="smileyFace">
            <a:avLst>
              <a:gd name="adj" fmla="val 4653"/>
            </a:avLst>
          </a:prstGeom>
          <a:solidFill>
            <a:schemeClr val="accent1"/>
          </a:solidFill>
          <a:ln w="22225" cap="flat" cmpd="sng">
            <a:solidFill>
              <a:srgbClr val="7E000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457" name="Shape 457"/>
          <p:cNvSpPr/>
          <p:nvPr/>
        </p:nvSpPr>
        <p:spPr>
          <a:xfrm>
            <a:off x="1905000" y="3657600"/>
            <a:ext cx="304799" cy="304799"/>
          </a:xfrm>
          <a:prstGeom prst="smileyFace">
            <a:avLst>
              <a:gd name="adj" fmla="val 4653"/>
            </a:avLst>
          </a:prstGeom>
          <a:solidFill>
            <a:schemeClr val="accent1"/>
          </a:solidFill>
          <a:ln w="22225" cap="flat" cmpd="sng">
            <a:solidFill>
              <a:srgbClr val="7E000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458" name="Shape 458"/>
          <p:cNvSpPr/>
          <p:nvPr/>
        </p:nvSpPr>
        <p:spPr>
          <a:xfrm>
            <a:off x="2342568" y="3657600"/>
            <a:ext cx="304799" cy="304799"/>
          </a:xfrm>
          <a:prstGeom prst="smileyFace">
            <a:avLst>
              <a:gd name="adj" fmla="val 4653"/>
            </a:avLst>
          </a:prstGeom>
          <a:solidFill>
            <a:schemeClr val="accent1"/>
          </a:solidFill>
          <a:ln w="22225" cap="flat" cmpd="sng">
            <a:solidFill>
              <a:srgbClr val="7E000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459" name="Shape 459"/>
          <p:cNvSpPr/>
          <p:nvPr/>
        </p:nvSpPr>
        <p:spPr>
          <a:xfrm>
            <a:off x="2342568" y="3145290"/>
            <a:ext cx="304799" cy="304799"/>
          </a:xfrm>
          <a:prstGeom prst="smileyFace">
            <a:avLst>
              <a:gd name="adj" fmla="val 4653"/>
            </a:avLst>
          </a:prstGeom>
          <a:solidFill>
            <a:schemeClr val="accent1"/>
          </a:solidFill>
          <a:ln w="22225" cap="flat" cmpd="sng">
            <a:solidFill>
              <a:srgbClr val="7E000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460" name="Shape 460"/>
          <p:cNvSpPr/>
          <p:nvPr/>
        </p:nvSpPr>
        <p:spPr>
          <a:xfrm>
            <a:off x="2743200" y="4127239"/>
            <a:ext cx="304799" cy="304799"/>
          </a:xfrm>
          <a:prstGeom prst="smileyFace">
            <a:avLst>
              <a:gd name="adj" fmla="val 4653"/>
            </a:avLst>
          </a:prstGeom>
          <a:solidFill>
            <a:schemeClr val="accent1"/>
          </a:solidFill>
          <a:ln w="22225" cap="flat" cmpd="sng">
            <a:solidFill>
              <a:srgbClr val="7E000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461" name="Shape 461"/>
          <p:cNvSpPr/>
          <p:nvPr/>
        </p:nvSpPr>
        <p:spPr>
          <a:xfrm>
            <a:off x="1524000" y="3657600"/>
            <a:ext cx="304799" cy="304799"/>
          </a:xfrm>
          <a:prstGeom prst="smileyFace">
            <a:avLst>
              <a:gd name="adj" fmla="val 4653"/>
            </a:avLst>
          </a:prstGeom>
          <a:solidFill>
            <a:schemeClr val="accent1"/>
          </a:solidFill>
          <a:ln w="22225" cap="flat" cmpd="sng">
            <a:solidFill>
              <a:srgbClr val="7E000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462" name="Shape 462"/>
          <p:cNvSpPr/>
          <p:nvPr/>
        </p:nvSpPr>
        <p:spPr>
          <a:xfrm>
            <a:off x="2743200" y="3145290"/>
            <a:ext cx="304799" cy="304799"/>
          </a:xfrm>
          <a:prstGeom prst="smileyFace">
            <a:avLst>
              <a:gd name="adj" fmla="val 4653"/>
            </a:avLst>
          </a:prstGeom>
          <a:solidFill>
            <a:schemeClr val="accent1"/>
          </a:solidFill>
          <a:ln w="22225" cap="flat" cmpd="sng">
            <a:solidFill>
              <a:srgbClr val="7E000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463" name="Shape 463"/>
          <p:cNvSpPr/>
          <p:nvPr/>
        </p:nvSpPr>
        <p:spPr>
          <a:xfrm>
            <a:off x="1524000" y="4051039"/>
            <a:ext cx="304799" cy="304799"/>
          </a:xfrm>
          <a:prstGeom prst="smileyFace">
            <a:avLst>
              <a:gd name="adj" fmla="val 4653"/>
            </a:avLst>
          </a:prstGeom>
          <a:solidFill>
            <a:schemeClr val="accent1"/>
          </a:solidFill>
          <a:ln w="22225" cap="flat" cmpd="sng">
            <a:solidFill>
              <a:srgbClr val="7E000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464" name="Shape 464"/>
          <p:cNvSpPr/>
          <p:nvPr/>
        </p:nvSpPr>
        <p:spPr>
          <a:xfrm>
            <a:off x="2743200" y="2667000"/>
            <a:ext cx="304799" cy="304799"/>
          </a:xfrm>
          <a:prstGeom prst="smileyFace">
            <a:avLst>
              <a:gd name="adj" fmla="val 4653"/>
            </a:avLst>
          </a:prstGeom>
          <a:solidFill>
            <a:schemeClr val="accent1"/>
          </a:solidFill>
          <a:ln w="22225" cap="flat" cmpd="sng">
            <a:solidFill>
              <a:srgbClr val="7E000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465" name="Shape 465"/>
          <p:cNvSpPr/>
          <p:nvPr/>
        </p:nvSpPr>
        <p:spPr>
          <a:xfrm>
            <a:off x="4572000" y="5105400"/>
            <a:ext cx="381000" cy="381000"/>
          </a:xfrm>
          <a:prstGeom prst="smileyFace">
            <a:avLst>
              <a:gd name="adj" fmla="val 4653"/>
            </a:avLst>
          </a:prstGeom>
          <a:solidFill>
            <a:schemeClr val="accent1"/>
          </a:solidFill>
          <a:ln w="22225" cap="flat" cmpd="sng">
            <a:solidFill>
              <a:srgbClr val="7E000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imes New Roman"/>
              <a:ea typeface="Times New Roman"/>
              <a:cs typeface="Times New Roman"/>
              <a:sym typeface="Times New Roman"/>
            </a:endParaRPr>
          </a:p>
        </p:txBody>
      </p:sp>
      <p:sp>
        <p:nvSpPr>
          <p:cNvPr id="466" name="Shape 466"/>
          <p:cNvSpPr txBox="1"/>
          <p:nvPr/>
        </p:nvSpPr>
        <p:spPr>
          <a:xfrm>
            <a:off x="4953000" y="4876800"/>
            <a:ext cx="3733800" cy="1631215"/>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000" b="1" i="0" u="none" strike="noStrike" cap="none">
                <a:solidFill>
                  <a:schemeClr val="dk1"/>
                </a:solidFill>
                <a:latin typeface="Times New Roman"/>
                <a:ea typeface="Times New Roman"/>
                <a:cs typeface="Times New Roman"/>
                <a:sym typeface="Times New Roman"/>
              </a:rPr>
              <a:t>Native Speaker of Languages Other Than English</a:t>
            </a:r>
          </a:p>
          <a:p>
            <a:pPr marL="0" marR="0" lvl="0" indent="0" algn="ctr" rtl="0">
              <a:spcBef>
                <a:spcPts val="0"/>
              </a:spcBef>
              <a:buSzPct val="25000"/>
              <a:buNone/>
            </a:pPr>
            <a:r>
              <a:rPr lang="en-US" sz="2000" b="1" i="0" u="none" strike="noStrike" cap="none">
                <a:solidFill>
                  <a:schemeClr val="dk1"/>
                </a:solidFill>
                <a:latin typeface="Times New Roman"/>
                <a:ea typeface="Times New Roman"/>
                <a:cs typeface="Times New Roman"/>
                <a:sym typeface="Times New Roman"/>
              </a:rPr>
              <a:t>(Spanish Learners whose parents CHOSE for them to become proficient in Spanish)</a:t>
            </a:r>
          </a:p>
        </p:txBody>
      </p:sp>
      <p:sp>
        <p:nvSpPr>
          <p:cNvPr id="467" name="Shape 467"/>
          <p:cNvSpPr txBox="1"/>
          <p:nvPr/>
        </p:nvSpPr>
        <p:spPr>
          <a:xfrm>
            <a:off x="914400" y="1143000"/>
            <a:ext cx="2743199" cy="120032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1" i="0" u="none" strike="noStrike" cap="none">
                <a:solidFill>
                  <a:schemeClr val="dk1"/>
                </a:solidFill>
                <a:latin typeface="Times New Roman"/>
                <a:ea typeface="Times New Roman"/>
                <a:cs typeface="Times New Roman"/>
                <a:sym typeface="Times New Roman"/>
              </a:rPr>
              <a:t>Classroom 1 </a:t>
            </a:r>
          </a:p>
          <a:p>
            <a:pPr marL="0" marR="0" lvl="0" indent="0" algn="ctr" rtl="0">
              <a:spcBef>
                <a:spcPts val="0"/>
              </a:spcBef>
              <a:buSzPct val="25000"/>
              <a:buNone/>
            </a:pPr>
            <a:r>
              <a:rPr lang="en-US" sz="1800" b="1" i="0" u="none" strike="noStrike" cap="none">
                <a:solidFill>
                  <a:schemeClr val="dk1"/>
                </a:solidFill>
                <a:latin typeface="Times New Roman"/>
                <a:ea typeface="Times New Roman"/>
                <a:cs typeface="Times New Roman"/>
                <a:sym typeface="Times New Roman"/>
              </a:rPr>
              <a:t>Group A</a:t>
            </a:r>
          </a:p>
          <a:p>
            <a:pPr marL="0" marR="0" lvl="0" indent="0" algn="ctr" rtl="0">
              <a:spcBef>
                <a:spcPts val="0"/>
              </a:spcBef>
              <a:buSzPct val="25000"/>
              <a:buNone/>
            </a:pPr>
            <a:r>
              <a:rPr lang="en-US" sz="1800" b="1" i="0" u="none" strike="noStrike" cap="none">
                <a:solidFill>
                  <a:schemeClr val="dk1"/>
                </a:solidFill>
                <a:latin typeface="Times New Roman"/>
                <a:ea typeface="Times New Roman"/>
                <a:cs typeface="Times New Roman"/>
                <a:sym typeface="Times New Roman"/>
              </a:rPr>
              <a:t>Academic Spanish</a:t>
            </a:r>
          </a:p>
          <a:p>
            <a:pPr marL="0" marR="0" lvl="0" indent="0" algn="ctr" rtl="0">
              <a:spcBef>
                <a:spcPts val="0"/>
              </a:spcBef>
              <a:buNone/>
            </a:pPr>
            <a:endParaRPr sz="1800" b="1" i="0" u="none" strike="noStrike" cap="none">
              <a:solidFill>
                <a:schemeClr val="dk1"/>
              </a:solidFill>
              <a:latin typeface="Times New Roman"/>
              <a:ea typeface="Times New Roman"/>
              <a:cs typeface="Times New Roman"/>
              <a:sym typeface="Times New Roman"/>
            </a:endParaRPr>
          </a:p>
        </p:txBody>
      </p:sp>
      <p:sp>
        <p:nvSpPr>
          <p:cNvPr id="468" name="Shape 468"/>
          <p:cNvSpPr txBox="1"/>
          <p:nvPr/>
        </p:nvSpPr>
        <p:spPr>
          <a:xfrm>
            <a:off x="5334000" y="1143000"/>
            <a:ext cx="2209799" cy="120032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1" i="0" u="none" strike="noStrike" cap="none">
                <a:solidFill>
                  <a:schemeClr val="dk1"/>
                </a:solidFill>
                <a:latin typeface="Times New Roman"/>
                <a:ea typeface="Times New Roman"/>
                <a:cs typeface="Times New Roman"/>
                <a:sym typeface="Times New Roman"/>
              </a:rPr>
              <a:t>Classroom 2 </a:t>
            </a:r>
          </a:p>
          <a:p>
            <a:pPr marL="0" marR="0" lvl="0" indent="0" algn="ctr" rtl="0">
              <a:spcBef>
                <a:spcPts val="0"/>
              </a:spcBef>
              <a:buSzPct val="25000"/>
              <a:buNone/>
            </a:pPr>
            <a:r>
              <a:rPr lang="en-US" sz="1800" b="1" i="0" u="none" strike="noStrike" cap="none">
                <a:solidFill>
                  <a:schemeClr val="dk1"/>
                </a:solidFill>
                <a:latin typeface="Times New Roman"/>
                <a:ea typeface="Times New Roman"/>
                <a:cs typeface="Times New Roman"/>
                <a:sym typeface="Times New Roman"/>
              </a:rPr>
              <a:t>Group B</a:t>
            </a:r>
          </a:p>
          <a:p>
            <a:pPr marL="0" marR="0" lvl="0" indent="0" algn="ctr" rtl="0">
              <a:spcBef>
                <a:spcPts val="0"/>
              </a:spcBef>
              <a:buSzPct val="25000"/>
              <a:buNone/>
            </a:pPr>
            <a:r>
              <a:rPr lang="en-US" sz="1800" b="1" i="0" u="none" strike="noStrike" cap="none">
                <a:solidFill>
                  <a:schemeClr val="dk1"/>
                </a:solidFill>
                <a:latin typeface="Times New Roman"/>
                <a:ea typeface="Times New Roman"/>
                <a:cs typeface="Times New Roman"/>
                <a:sym typeface="Times New Roman"/>
              </a:rPr>
              <a:t>Academic English</a:t>
            </a:r>
          </a:p>
          <a:p>
            <a:pPr marL="0" marR="0" lvl="0" indent="0" algn="ctr" rtl="0">
              <a:spcBef>
                <a:spcPts val="0"/>
              </a:spcBef>
              <a:buNone/>
            </a:pPr>
            <a:endParaRPr sz="1800" b="1" i="0" u="none" strike="noStrike" cap="none">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140868580"/>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Questions You May Have . . . </a:t>
            </a:r>
          </a:p>
        </p:txBody>
      </p:sp>
      <p:sp>
        <p:nvSpPr>
          <p:cNvPr id="114" name="Shape 114"/>
          <p:cNvSpPr txBox="1">
            <a:spLocks noGrp="1"/>
          </p:cNvSpPr>
          <p:nvPr>
            <p:ph type="body" idx="1"/>
          </p:nvPr>
        </p:nvSpPr>
        <p:spPr>
          <a:xfrm>
            <a:off x="457200" y="1600200"/>
            <a:ext cx="7467600" cy="4873751"/>
          </a:xfrm>
          <a:prstGeom prst="rect">
            <a:avLst/>
          </a:prstGeom>
          <a:noFill/>
          <a:ln>
            <a:noFill/>
          </a:ln>
        </p:spPr>
        <p:txBody>
          <a:bodyPr lIns="91425" tIns="45700" rIns="91425" bIns="45700" anchor="t" anchorCtr="0">
            <a:noAutofit/>
          </a:bodyPr>
          <a:lstStyle/>
          <a:p>
            <a:pPr marL="274320" marR="0" lvl="0" indent="-274320" algn="l" rtl="0">
              <a:spcBef>
                <a:spcPts val="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What happens in kindergarten?</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What should my child be able to do before starting kindergarten?</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Is my child ready for kindergarten?</a:t>
            </a:r>
          </a:p>
          <a:p>
            <a:pPr marL="274320" marR="0" lvl="0" indent="-274320" algn="l" rtl="0">
              <a:spcBef>
                <a:spcPts val="600"/>
              </a:spcBef>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How will teachers keep my child from being bored in kindergarten?</a:t>
            </a:r>
          </a:p>
        </p:txBody>
      </p:sp>
      <p:pic>
        <p:nvPicPr>
          <p:cNvPr id="115" name="Shape 115"/>
          <p:cNvPicPr preferRelativeResize="0"/>
          <p:nvPr/>
        </p:nvPicPr>
        <p:blipFill rotWithShape="1">
          <a:blip r:embed="rId3">
            <a:alphaModFix/>
          </a:blip>
          <a:srcRect/>
          <a:stretch/>
        </p:blipFill>
        <p:spPr>
          <a:xfrm>
            <a:off x="5257800" y="4191000"/>
            <a:ext cx="2869780" cy="2143478"/>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Shape 473"/>
          <p:cNvPicPr preferRelativeResize="0"/>
          <p:nvPr/>
        </p:nvPicPr>
        <p:blipFill>
          <a:blip r:embed="rId3">
            <a:alphaModFix/>
          </a:blip>
          <a:stretch>
            <a:fillRect/>
          </a:stretch>
        </p:blipFill>
        <p:spPr>
          <a:xfrm>
            <a:off x="1341350" y="629175"/>
            <a:ext cx="4178102" cy="5159680"/>
          </a:xfrm>
          <a:prstGeom prst="rect">
            <a:avLst/>
          </a:prstGeom>
          <a:noFill/>
          <a:ln>
            <a:noFill/>
          </a:ln>
        </p:spPr>
      </p:pic>
      <p:sp>
        <p:nvSpPr>
          <p:cNvPr id="474" name="Shape 474"/>
          <p:cNvSpPr txBox="1"/>
          <p:nvPr/>
        </p:nvSpPr>
        <p:spPr>
          <a:xfrm>
            <a:off x="5638800" y="685800"/>
            <a:ext cx="3276600" cy="440120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b="0" i="0" u="none" strike="noStrike" cap="none">
                <a:solidFill>
                  <a:schemeClr val="dk1"/>
                </a:solidFill>
                <a:latin typeface="Times New Roman"/>
                <a:ea typeface="Times New Roman"/>
                <a:cs typeface="Times New Roman"/>
                <a:sym typeface="Times New Roman"/>
              </a:rPr>
              <a:t>COMBINES</a:t>
            </a:r>
          </a:p>
          <a:p>
            <a:pPr marL="0" marR="0" lvl="0" indent="0" algn="ctr" rtl="0">
              <a:spcBef>
                <a:spcPts val="0"/>
              </a:spcBef>
              <a:buClr>
                <a:schemeClr val="dk1"/>
              </a:buClr>
              <a:buSzPct val="100000"/>
              <a:buFont typeface="Arial"/>
              <a:buChar char="•"/>
            </a:pPr>
            <a:r>
              <a:rPr lang="en-US" sz="2800" b="0" i="0" u="none" strike="noStrike" cap="none">
                <a:solidFill>
                  <a:schemeClr val="dk1"/>
                </a:solidFill>
                <a:latin typeface="Times New Roman"/>
                <a:ea typeface="Times New Roman"/>
                <a:cs typeface="Times New Roman"/>
                <a:sym typeface="Times New Roman"/>
              </a:rPr>
              <a:t>Students being served in the LISD Bilingual Compliance Program </a:t>
            </a:r>
          </a:p>
          <a:p>
            <a:pPr marL="0" marR="0" lvl="0" indent="0" algn="ctr" rtl="0">
              <a:spcBef>
                <a:spcPts val="0"/>
              </a:spcBef>
              <a:buSzPct val="25000"/>
              <a:buNone/>
            </a:pPr>
            <a:r>
              <a:rPr lang="en-US" sz="2800" b="0" i="1" u="none" strike="noStrike" cap="none">
                <a:solidFill>
                  <a:schemeClr val="dk1"/>
                </a:solidFill>
                <a:latin typeface="Times New Roman"/>
                <a:ea typeface="Times New Roman"/>
                <a:cs typeface="Times New Roman"/>
                <a:sym typeface="Times New Roman"/>
              </a:rPr>
              <a:t>AND</a:t>
            </a:r>
          </a:p>
          <a:p>
            <a:pPr marL="0" marR="0" lvl="0" indent="0" algn="ctr" rtl="0">
              <a:spcBef>
                <a:spcPts val="0"/>
              </a:spcBef>
              <a:buClr>
                <a:schemeClr val="dk1"/>
              </a:buClr>
              <a:buSzPct val="100000"/>
              <a:buFont typeface="Arial"/>
              <a:buChar char="•"/>
            </a:pPr>
            <a:r>
              <a:rPr lang="en-US" sz="2800" b="0" i="0" u="none" strike="noStrike" cap="none">
                <a:solidFill>
                  <a:schemeClr val="dk1"/>
                </a:solidFill>
                <a:latin typeface="Times New Roman"/>
                <a:ea typeface="Times New Roman"/>
                <a:cs typeface="Times New Roman"/>
                <a:sym typeface="Times New Roman"/>
              </a:rPr>
              <a:t>Students whose parents CHOOSE for them to become proficient in Spanish</a:t>
            </a:r>
          </a:p>
        </p:txBody>
      </p:sp>
    </p:spTree>
    <p:extLst>
      <p:ext uri="{BB962C8B-B14F-4D97-AF65-F5344CB8AC3E}">
        <p14:creationId xmlns:p14="http://schemas.microsoft.com/office/powerpoint/2010/main" val="2271517831"/>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Shape 480"/>
          <p:cNvSpPr txBox="1">
            <a:spLocks noGrp="1"/>
          </p:cNvSpPr>
          <p:nvPr>
            <p:ph type="title"/>
          </p:nvPr>
        </p:nvSpPr>
        <p:spPr>
          <a:xfrm>
            <a:off x="1080775" y="277550"/>
            <a:ext cx="7239000" cy="1524000"/>
          </a:xfrm>
          <a:prstGeom prst="rect">
            <a:avLst/>
          </a:prstGeom>
          <a:noFill/>
          <a:ln>
            <a:noFill/>
          </a:ln>
        </p:spPr>
        <p:txBody>
          <a:bodyPr lIns="91425" tIns="45700" rIns="91425" bIns="45700" anchor="b" anchorCtr="0">
            <a:noAutofit/>
          </a:bodyPr>
          <a:lstStyle/>
          <a:p>
            <a:pPr marL="0" marR="0" lvl="0" indent="0" algn="ctr" rtl="0">
              <a:spcBef>
                <a:spcPts val="0"/>
              </a:spcBef>
              <a:buClr>
                <a:srgbClr val="262626"/>
              </a:buClr>
              <a:buSzPct val="25000"/>
              <a:buFont typeface="Times New Roman"/>
              <a:buNone/>
            </a:pPr>
            <a:r>
              <a:rPr lang="en-US" sz="3600" b="1" i="0" u="none" strike="noStrike" cap="none">
                <a:solidFill>
                  <a:srgbClr val="262626"/>
                </a:solidFill>
                <a:latin typeface="Impact"/>
                <a:ea typeface="Impact"/>
                <a:cs typeface="Impact"/>
                <a:sym typeface="Impact"/>
              </a:rPr>
              <a:t>Why is the Dual Language Instructional Model Effective? </a:t>
            </a:r>
          </a:p>
        </p:txBody>
      </p:sp>
      <p:sp>
        <p:nvSpPr>
          <p:cNvPr id="481" name="Shape 481"/>
          <p:cNvSpPr txBox="1">
            <a:spLocks noGrp="1"/>
          </p:cNvSpPr>
          <p:nvPr>
            <p:ph type="body" idx="1"/>
          </p:nvPr>
        </p:nvSpPr>
        <p:spPr>
          <a:xfrm>
            <a:off x="1295400" y="1981200"/>
            <a:ext cx="6552128" cy="4343400"/>
          </a:xfrm>
          <a:prstGeom prst="rect">
            <a:avLst/>
          </a:prstGeom>
          <a:noFill/>
          <a:ln>
            <a:noFill/>
          </a:ln>
        </p:spPr>
        <p:txBody>
          <a:bodyPr lIns="91425" tIns="45700" rIns="91425" bIns="45700" anchor="ctr" anchorCtr="0">
            <a:noAutofit/>
          </a:bodyPr>
          <a:lstStyle/>
          <a:p>
            <a:pPr marL="274320" marR="0" lvl="0" indent="-274320" algn="ctr" rtl="0">
              <a:lnSpc>
                <a:spcPct val="80000"/>
              </a:lnSpc>
              <a:spcBef>
                <a:spcPts val="0"/>
              </a:spcBef>
              <a:buClr>
                <a:schemeClr val="accent1"/>
              </a:buClr>
              <a:buSzPct val="25000"/>
              <a:buFont typeface="Noto Symbol"/>
              <a:buNone/>
            </a:pPr>
            <a:endParaRPr sz="1000" b="0" i="0" u="none" strike="noStrike" cap="none">
              <a:solidFill>
                <a:schemeClr val="dk2"/>
              </a:solidFill>
              <a:latin typeface="Times New Roman"/>
              <a:ea typeface="Times New Roman"/>
              <a:cs typeface="Times New Roman"/>
              <a:sym typeface="Times New Roman"/>
            </a:endParaRPr>
          </a:p>
          <a:p>
            <a:pPr marL="274320" marR="0" lvl="0" indent="-274320" algn="ctr" rtl="0">
              <a:lnSpc>
                <a:spcPct val="80000"/>
              </a:lnSpc>
              <a:spcBef>
                <a:spcPts val="200"/>
              </a:spcBef>
              <a:buClr>
                <a:schemeClr val="accent1"/>
              </a:buClr>
              <a:buSzPct val="25000"/>
              <a:buFont typeface="Noto Symbol"/>
              <a:buNone/>
            </a:pPr>
            <a:endParaRPr sz="1000" b="0" i="0" u="none" strike="noStrike" cap="none">
              <a:solidFill>
                <a:schemeClr val="dk2"/>
              </a:solidFill>
              <a:latin typeface="Times New Roman"/>
              <a:ea typeface="Times New Roman"/>
              <a:cs typeface="Times New Roman"/>
              <a:sym typeface="Times New Roman"/>
            </a:endParaRPr>
          </a:p>
          <a:p>
            <a:pPr marL="274320" marR="0" lvl="0" indent="-274320" algn="l" rtl="0">
              <a:lnSpc>
                <a:spcPct val="80000"/>
              </a:lnSpc>
              <a:spcBef>
                <a:spcPts val="560"/>
              </a:spcBef>
              <a:buClr>
                <a:schemeClr val="accent1"/>
              </a:buClr>
              <a:buSzPct val="100000"/>
              <a:buFont typeface="Arial"/>
              <a:buChar char="•"/>
            </a:pPr>
            <a:r>
              <a:rPr lang="en-US" sz="2800" b="0" i="0" u="none" strike="noStrike" cap="none">
                <a:solidFill>
                  <a:schemeClr val="dk2"/>
                </a:solidFill>
                <a:latin typeface="Times New Roman"/>
                <a:ea typeface="Times New Roman"/>
                <a:cs typeface="Times New Roman"/>
                <a:sym typeface="Times New Roman"/>
              </a:rPr>
              <a:t>Learning Spanish </a:t>
            </a:r>
            <a:r>
              <a:rPr lang="en-US" sz="2800" b="0" i="0" u="none" strike="noStrike" cap="none">
                <a:solidFill>
                  <a:srgbClr val="FF0000"/>
                </a:solidFill>
                <a:latin typeface="Times New Roman"/>
                <a:ea typeface="Times New Roman"/>
                <a:cs typeface="Times New Roman"/>
                <a:sym typeface="Times New Roman"/>
              </a:rPr>
              <a:t>Through</a:t>
            </a:r>
            <a:r>
              <a:rPr lang="en-US" sz="2800" b="0" i="0" u="none" strike="noStrike" cap="none">
                <a:solidFill>
                  <a:schemeClr val="dk2"/>
                </a:solidFill>
                <a:latin typeface="Times New Roman"/>
                <a:ea typeface="Times New Roman"/>
                <a:cs typeface="Times New Roman"/>
                <a:sym typeface="Times New Roman"/>
              </a:rPr>
              <a:t> the Content </a:t>
            </a:r>
            <a:r>
              <a:rPr lang="en-US" sz="2800" b="0" i="1" u="none" strike="noStrike" cap="none">
                <a:solidFill>
                  <a:schemeClr val="dk2"/>
                </a:solidFill>
                <a:latin typeface="Times New Roman"/>
                <a:ea typeface="Times New Roman"/>
                <a:cs typeface="Times New Roman"/>
                <a:sym typeface="Times New Roman"/>
              </a:rPr>
              <a:t>VERSUS</a:t>
            </a:r>
            <a:r>
              <a:rPr lang="en-US" sz="2800" b="0" i="0" u="none" strike="noStrike" cap="none">
                <a:solidFill>
                  <a:schemeClr val="dk2"/>
                </a:solidFill>
                <a:latin typeface="Times New Roman"/>
                <a:ea typeface="Times New Roman"/>
                <a:cs typeface="Times New Roman"/>
                <a:sym typeface="Times New Roman"/>
              </a:rPr>
              <a:t> Learning Spanish </a:t>
            </a:r>
            <a:r>
              <a:rPr lang="en-US" sz="2800" b="0" i="0" u="none" strike="noStrike" cap="none">
                <a:solidFill>
                  <a:srgbClr val="FF0000"/>
                </a:solidFill>
                <a:latin typeface="Times New Roman"/>
                <a:ea typeface="Times New Roman"/>
                <a:cs typeface="Times New Roman"/>
                <a:sym typeface="Times New Roman"/>
              </a:rPr>
              <a:t>as</a:t>
            </a:r>
            <a:r>
              <a:rPr lang="en-US" sz="2800" b="0" i="0" u="none" strike="noStrike" cap="none">
                <a:solidFill>
                  <a:schemeClr val="dk2"/>
                </a:solidFill>
                <a:latin typeface="Times New Roman"/>
                <a:ea typeface="Times New Roman"/>
                <a:cs typeface="Times New Roman"/>
                <a:sym typeface="Times New Roman"/>
              </a:rPr>
              <a:t> the Content</a:t>
            </a:r>
          </a:p>
          <a:p>
            <a:pPr marL="274320" marR="0" lvl="0" indent="-274320" algn="l" rtl="0">
              <a:lnSpc>
                <a:spcPct val="80000"/>
              </a:lnSpc>
              <a:spcBef>
                <a:spcPts val="300"/>
              </a:spcBef>
              <a:buClr>
                <a:schemeClr val="accent1"/>
              </a:buClr>
              <a:buSzPct val="25000"/>
              <a:buFont typeface="Noto Symbol"/>
              <a:buNone/>
            </a:pPr>
            <a:endParaRPr sz="1500" b="0" i="0" u="none" strike="noStrike" cap="none">
              <a:solidFill>
                <a:schemeClr val="dk2"/>
              </a:solidFill>
              <a:latin typeface="Times New Roman"/>
              <a:ea typeface="Times New Roman"/>
              <a:cs typeface="Times New Roman"/>
              <a:sym typeface="Times New Roman"/>
            </a:endParaRPr>
          </a:p>
          <a:p>
            <a:pPr marL="274320" marR="0" lvl="0" indent="-274320" algn="l" rtl="0">
              <a:lnSpc>
                <a:spcPct val="80000"/>
              </a:lnSpc>
              <a:spcBef>
                <a:spcPts val="560"/>
              </a:spcBef>
              <a:buClr>
                <a:schemeClr val="accent1"/>
              </a:buClr>
              <a:buSzPct val="100000"/>
              <a:buFont typeface="Arial"/>
              <a:buChar char="•"/>
            </a:pPr>
            <a:r>
              <a:rPr lang="en-US" sz="2800" b="0" i="0" u="none" strike="noStrike" cap="none">
                <a:solidFill>
                  <a:schemeClr val="dk2"/>
                </a:solidFill>
                <a:latin typeface="Times New Roman"/>
                <a:ea typeface="Times New Roman"/>
                <a:cs typeface="Times New Roman"/>
                <a:sym typeface="Times New Roman"/>
              </a:rPr>
              <a:t>Increased time spent in Spanish as compared to traditional models of second language learning</a:t>
            </a:r>
          </a:p>
          <a:p>
            <a:pPr marL="0" marR="0" lvl="0" indent="0" algn="l" rtl="0">
              <a:lnSpc>
                <a:spcPct val="80000"/>
              </a:lnSpc>
              <a:spcBef>
                <a:spcPts val="300"/>
              </a:spcBef>
              <a:buClr>
                <a:schemeClr val="accent1"/>
              </a:buClr>
              <a:buSzPct val="25000"/>
              <a:buFont typeface="Arial"/>
              <a:buNone/>
            </a:pPr>
            <a:endParaRPr sz="1500" b="0" i="0" u="none" strike="noStrike" cap="none">
              <a:solidFill>
                <a:schemeClr val="dk2"/>
              </a:solidFill>
              <a:latin typeface="Times New Roman"/>
              <a:ea typeface="Times New Roman"/>
              <a:cs typeface="Times New Roman"/>
              <a:sym typeface="Times New Roman"/>
            </a:endParaRPr>
          </a:p>
          <a:p>
            <a:pPr marL="274320" marR="0" lvl="0" indent="-274320" algn="l" rtl="0">
              <a:lnSpc>
                <a:spcPct val="80000"/>
              </a:lnSpc>
              <a:spcBef>
                <a:spcPts val="560"/>
              </a:spcBef>
              <a:buClr>
                <a:schemeClr val="accent1"/>
              </a:buClr>
              <a:buSzPct val="100000"/>
              <a:buFont typeface="Arial"/>
              <a:buChar char="•"/>
            </a:pPr>
            <a:r>
              <a:rPr lang="en-US" sz="2800" b="0" i="0" u="none" strike="noStrike" cap="none">
                <a:solidFill>
                  <a:schemeClr val="dk2"/>
                </a:solidFill>
                <a:latin typeface="Times New Roman"/>
                <a:ea typeface="Times New Roman"/>
                <a:cs typeface="Times New Roman"/>
                <a:sym typeface="Times New Roman"/>
              </a:rPr>
              <a:t>Teaching Languages at an Early Age Capitalizes on the Young Brain’s Ability to Acquire Language</a:t>
            </a:r>
          </a:p>
          <a:p>
            <a:pPr marL="274320" marR="0" lvl="0" indent="-274320" algn="l" rtl="0">
              <a:lnSpc>
                <a:spcPct val="80000"/>
              </a:lnSpc>
              <a:spcBef>
                <a:spcPts val="200"/>
              </a:spcBef>
              <a:buClr>
                <a:schemeClr val="accent1"/>
              </a:buClr>
              <a:buSzPct val="100000"/>
              <a:buFont typeface="Arial"/>
              <a:buNone/>
            </a:pPr>
            <a:endParaRPr sz="1000" b="0" i="0" u="none" strike="noStrike" cap="none">
              <a:solidFill>
                <a:schemeClr val="dk2"/>
              </a:solidFill>
              <a:latin typeface="Times New Roman"/>
              <a:ea typeface="Times New Roman"/>
              <a:cs typeface="Times New Roman"/>
              <a:sym typeface="Times New Roman"/>
            </a:endParaRPr>
          </a:p>
          <a:p>
            <a:pPr marL="274320" marR="0" lvl="0" indent="-274320" algn="l" rtl="0">
              <a:lnSpc>
                <a:spcPct val="80000"/>
              </a:lnSpc>
              <a:spcBef>
                <a:spcPts val="200"/>
              </a:spcBef>
              <a:buClr>
                <a:schemeClr val="accent1"/>
              </a:buClr>
              <a:buSzPct val="25000"/>
              <a:buFont typeface="Noto Symbol"/>
              <a:buNone/>
            </a:pPr>
            <a:r>
              <a:rPr lang="en-US" sz="1000" b="0" i="0" u="none" strike="noStrike" cap="none">
                <a:solidFill>
                  <a:schemeClr val="dk2"/>
                </a:solidFill>
                <a:latin typeface="Times New Roman"/>
                <a:ea typeface="Times New Roman"/>
                <a:cs typeface="Times New Roman"/>
                <a:sym typeface="Times New Roman"/>
              </a:rPr>
              <a:t> </a:t>
            </a:r>
          </a:p>
        </p:txBody>
      </p:sp>
    </p:spTree>
    <p:extLst>
      <p:ext uri="{BB962C8B-B14F-4D97-AF65-F5344CB8AC3E}">
        <p14:creationId xmlns:p14="http://schemas.microsoft.com/office/powerpoint/2010/main" val="2455398406"/>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Shape 498"/>
          <p:cNvSpPr txBox="1">
            <a:spLocks noGrp="1"/>
          </p:cNvSpPr>
          <p:nvPr>
            <p:ph type="title"/>
          </p:nvPr>
        </p:nvSpPr>
        <p:spPr>
          <a:xfrm>
            <a:off x="1066800" y="457200"/>
            <a:ext cx="6781800" cy="1600199"/>
          </a:xfrm>
          <a:prstGeom prst="rect">
            <a:avLst/>
          </a:prstGeom>
          <a:noFill/>
          <a:ln>
            <a:noFill/>
          </a:ln>
        </p:spPr>
        <p:txBody>
          <a:bodyPr lIns="91425" tIns="45700" rIns="91425" bIns="45700" anchor="b" anchorCtr="0">
            <a:noAutofit/>
          </a:bodyPr>
          <a:lstStyle/>
          <a:p>
            <a:pPr marL="0" marR="0" lvl="0" indent="0" algn="l" rtl="0">
              <a:spcBef>
                <a:spcPts val="0"/>
              </a:spcBef>
              <a:buClr>
                <a:srgbClr val="262626"/>
              </a:buClr>
              <a:buSzPct val="25000"/>
              <a:buFont typeface="Impact"/>
              <a:buNone/>
            </a:pPr>
            <a:r>
              <a:rPr lang="en-US" sz="5400" b="0" i="0" u="none" strike="noStrike" cap="none">
                <a:solidFill>
                  <a:srgbClr val="262626"/>
                </a:solidFill>
                <a:latin typeface="Impact"/>
                <a:ea typeface="Impact"/>
                <a:cs typeface="Impact"/>
                <a:sym typeface="Impact"/>
              </a:rPr>
              <a:t>How Long Does It Take?</a:t>
            </a:r>
          </a:p>
        </p:txBody>
      </p:sp>
      <p:sp>
        <p:nvSpPr>
          <p:cNvPr id="499" name="Shape 499"/>
          <p:cNvSpPr txBox="1">
            <a:spLocks noGrp="1"/>
          </p:cNvSpPr>
          <p:nvPr>
            <p:ph type="body" idx="1"/>
          </p:nvPr>
        </p:nvSpPr>
        <p:spPr>
          <a:xfrm>
            <a:off x="838200" y="1905000"/>
            <a:ext cx="7543800" cy="3886200"/>
          </a:xfrm>
          <a:prstGeom prst="rect">
            <a:avLst/>
          </a:prstGeom>
          <a:noFill/>
          <a:ln>
            <a:noFill/>
          </a:ln>
        </p:spPr>
        <p:txBody>
          <a:bodyPr lIns="91425" tIns="45700" rIns="91425" bIns="45700" anchor="ctr" anchorCtr="0">
            <a:noAutofit/>
          </a:bodyPr>
          <a:lstStyle/>
          <a:p>
            <a:pPr marL="0" marR="0" lvl="0" indent="0" algn="l" rtl="0">
              <a:spcBef>
                <a:spcPts val="0"/>
              </a:spcBef>
              <a:buNone/>
            </a:pPr>
            <a:endParaRPr sz="3200">
              <a:solidFill>
                <a:schemeClr val="dk2"/>
              </a:solidFill>
              <a:latin typeface="Times New Roman"/>
              <a:ea typeface="Times New Roman"/>
              <a:cs typeface="Times New Roman"/>
              <a:sym typeface="Times New Roman"/>
            </a:endParaRPr>
          </a:p>
          <a:p>
            <a:pPr marL="0" marR="0" lvl="0" indent="0" algn="l" rtl="0">
              <a:spcBef>
                <a:spcPts val="0"/>
              </a:spcBef>
              <a:buNone/>
            </a:pPr>
            <a:endParaRPr sz="3200">
              <a:solidFill>
                <a:schemeClr val="dk2"/>
              </a:solidFill>
              <a:latin typeface="Times New Roman"/>
              <a:ea typeface="Times New Roman"/>
              <a:cs typeface="Times New Roman"/>
              <a:sym typeface="Times New Roman"/>
            </a:endParaRPr>
          </a:p>
          <a:p>
            <a:pPr marL="0" marR="0" lvl="0" indent="0" algn="l" rtl="0">
              <a:spcBef>
                <a:spcPts val="0"/>
              </a:spcBef>
              <a:buNone/>
            </a:pPr>
            <a:endParaRPr sz="3200">
              <a:solidFill>
                <a:schemeClr val="dk2"/>
              </a:solidFill>
              <a:latin typeface="Times New Roman"/>
              <a:ea typeface="Times New Roman"/>
              <a:cs typeface="Times New Roman"/>
              <a:sym typeface="Times New Roman"/>
            </a:endParaRPr>
          </a:p>
          <a:p>
            <a:pPr marL="274320" marR="0" lvl="0" indent="-274320" algn="l" rtl="0">
              <a:spcBef>
                <a:spcPts val="0"/>
              </a:spcBef>
              <a:buClr>
                <a:schemeClr val="accent1"/>
              </a:buClr>
              <a:buSzPct val="100000"/>
              <a:buFont typeface="Arial"/>
              <a:buChar char="•"/>
            </a:pPr>
            <a:r>
              <a:rPr lang="en-US" sz="3200" b="0" i="0" u="none" strike="noStrike" cap="none">
                <a:solidFill>
                  <a:schemeClr val="dk2"/>
                </a:solidFill>
                <a:latin typeface="Times New Roman"/>
                <a:ea typeface="Times New Roman"/>
                <a:cs typeface="Times New Roman"/>
                <a:sym typeface="Times New Roman"/>
              </a:rPr>
              <a:t>5-7 years to become fluent in another language</a:t>
            </a:r>
          </a:p>
          <a:p>
            <a:pPr marL="274320" marR="0" lvl="0" indent="-274320" algn="l" rtl="0">
              <a:spcBef>
                <a:spcPts val="640"/>
              </a:spcBef>
              <a:buClr>
                <a:schemeClr val="accent1"/>
              </a:buClr>
              <a:buSzPct val="100000"/>
              <a:buFont typeface="Arial"/>
              <a:buChar char="•"/>
            </a:pPr>
            <a:r>
              <a:rPr lang="en-US" sz="3200" b="0" i="0" u="none" strike="noStrike" cap="none">
                <a:solidFill>
                  <a:schemeClr val="dk2"/>
                </a:solidFill>
                <a:latin typeface="Times New Roman"/>
                <a:ea typeface="Times New Roman"/>
                <a:cs typeface="Times New Roman"/>
                <a:sym typeface="Times New Roman"/>
              </a:rPr>
              <a:t>Commitment through fifth grade</a:t>
            </a:r>
          </a:p>
          <a:p>
            <a:pPr marL="274320" marR="0" lvl="0" indent="-274320" algn="l" rtl="0">
              <a:spcBef>
                <a:spcPts val="640"/>
              </a:spcBef>
              <a:buClr>
                <a:schemeClr val="accent1"/>
              </a:buClr>
              <a:buSzPct val="100000"/>
              <a:buFont typeface="Arial"/>
              <a:buChar char="•"/>
            </a:pPr>
            <a:r>
              <a:rPr lang="en-US" sz="3200" b="0" i="0" u="none" strike="noStrike" cap="none">
                <a:solidFill>
                  <a:schemeClr val="dk2"/>
                </a:solidFill>
                <a:latin typeface="Times New Roman"/>
                <a:ea typeface="Times New Roman"/>
                <a:cs typeface="Times New Roman"/>
                <a:sym typeface="Times New Roman"/>
              </a:rPr>
              <a:t>Middle School Options </a:t>
            </a:r>
            <a:r>
              <a:rPr lang="en-US" sz="3200">
                <a:solidFill>
                  <a:schemeClr val="dk2"/>
                </a:solidFill>
                <a:latin typeface="Times New Roman"/>
                <a:ea typeface="Times New Roman"/>
                <a:cs typeface="Times New Roman"/>
                <a:sym typeface="Times New Roman"/>
              </a:rPr>
              <a:t>available at DeLay, Hedrick, Huffines, Griffin, Killian</a:t>
            </a:r>
          </a:p>
          <a:p>
            <a:pPr marL="0" lvl="0" indent="0" rtl="0">
              <a:spcBef>
                <a:spcPts val="640"/>
              </a:spcBef>
              <a:buNone/>
            </a:pPr>
            <a:endParaRPr sz="1800">
              <a:solidFill>
                <a:schemeClr val="dk2"/>
              </a:solidFill>
              <a:latin typeface="Times New Roman"/>
              <a:ea typeface="Times New Roman"/>
              <a:cs typeface="Times New Roman"/>
              <a:sym typeface="Times New Roman"/>
            </a:endParaRPr>
          </a:p>
          <a:p>
            <a:pPr marL="0" lvl="0" indent="0" rtl="0">
              <a:spcBef>
                <a:spcPts val="640"/>
              </a:spcBef>
              <a:buNone/>
            </a:pPr>
            <a:r>
              <a:rPr lang="en-US" sz="1800">
                <a:solidFill>
                  <a:schemeClr val="dk2"/>
                </a:solidFill>
                <a:latin typeface="Times New Roman"/>
                <a:ea typeface="Times New Roman"/>
                <a:cs typeface="Times New Roman"/>
                <a:sym typeface="Times New Roman"/>
              </a:rPr>
              <a:t>Visit the </a:t>
            </a:r>
            <a:r>
              <a:rPr lang="en-US" sz="1800" i="1">
                <a:solidFill>
                  <a:schemeClr val="dk2"/>
                </a:solidFill>
                <a:latin typeface="Times New Roman"/>
                <a:ea typeface="Times New Roman"/>
                <a:cs typeface="Times New Roman"/>
                <a:sym typeface="Times New Roman"/>
              </a:rPr>
              <a:t>LISD Dual Language - Middle School</a:t>
            </a:r>
            <a:r>
              <a:rPr lang="en-US" sz="1800">
                <a:solidFill>
                  <a:schemeClr val="dk2"/>
                </a:solidFill>
                <a:latin typeface="Times New Roman"/>
                <a:ea typeface="Times New Roman"/>
                <a:cs typeface="Times New Roman"/>
                <a:sym typeface="Times New Roman"/>
              </a:rPr>
              <a:t> website for more information.</a:t>
            </a:r>
          </a:p>
          <a:p>
            <a:pPr marL="0" marR="0" lvl="0" indent="0" algn="l" rtl="0">
              <a:spcBef>
                <a:spcPts val="640"/>
              </a:spcBef>
              <a:buNone/>
            </a:pPr>
            <a:endParaRPr sz="3200">
              <a:solidFill>
                <a:schemeClr val="dk2"/>
              </a:solidFill>
              <a:latin typeface="Times New Roman"/>
              <a:ea typeface="Times New Roman"/>
              <a:cs typeface="Times New Roman"/>
              <a:sym typeface="Times New Roman"/>
            </a:endParaRPr>
          </a:p>
          <a:p>
            <a:pPr marL="0" marR="0" lvl="0" indent="0" algn="l" rtl="0">
              <a:spcBef>
                <a:spcPts val="640"/>
              </a:spcBef>
              <a:buNone/>
            </a:pPr>
            <a:endParaRPr sz="1800">
              <a:solidFill>
                <a:schemeClr val="dk2"/>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42270006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Shape 505">
            <a:hlinkClick r:id="rId3"/>
          </p:cNvPr>
          <p:cNvSpPr/>
          <p:nvPr/>
        </p:nvSpPr>
        <p:spPr>
          <a:xfrm>
            <a:off x="1658800" y="1244100"/>
            <a:ext cx="5826399" cy="4369799"/>
          </a:xfrm>
          <a:prstGeom prst="rect">
            <a:avLst/>
          </a:prstGeom>
          <a:blipFill>
            <a:blip r:embed="rId4">
              <a:alphaModFix/>
            </a:blip>
            <a:stretch>
              <a:fillRect/>
            </a:stretch>
          </a:blipFill>
          <a:ln>
            <a:noFill/>
          </a:ln>
        </p:spPr>
      </p:sp>
    </p:spTree>
    <p:extLst>
      <p:ext uri="{BB962C8B-B14F-4D97-AF65-F5344CB8AC3E}">
        <p14:creationId xmlns:p14="http://schemas.microsoft.com/office/powerpoint/2010/main" val="966316560"/>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Shape 510"/>
          <p:cNvSpPr txBox="1">
            <a:spLocks noGrp="1"/>
          </p:cNvSpPr>
          <p:nvPr>
            <p:ph type="title"/>
          </p:nvPr>
        </p:nvSpPr>
        <p:spPr>
          <a:xfrm>
            <a:off x="1371600" y="0"/>
            <a:ext cx="7498080" cy="1143000"/>
          </a:xfrm>
          <a:prstGeom prst="rect">
            <a:avLst/>
          </a:prstGeom>
          <a:noFill/>
          <a:ln>
            <a:noFill/>
          </a:ln>
        </p:spPr>
        <p:txBody>
          <a:bodyPr lIns="91425" tIns="45700" rIns="91425" bIns="45700" anchor="b" anchorCtr="0">
            <a:noAutofit/>
          </a:bodyPr>
          <a:lstStyle/>
          <a:p>
            <a:pPr marL="0" marR="0" lvl="0" indent="0" algn="l" rtl="0">
              <a:spcBef>
                <a:spcPts val="0"/>
              </a:spcBef>
              <a:buClr>
                <a:srgbClr val="262626"/>
              </a:buClr>
              <a:buSzPct val="25000"/>
              <a:buFont typeface="Impact"/>
              <a:buNone/>
            </a:pPr>
            <a:r>
              <a:rPr lang="en-US" sz="4000" b="0" i="0" u="none" strike="noStrike" cap="none">
                <a:solidFill>
                  <a:srgbClr val="262626"/>
                </a:solidFill>
                <a:latin typeface="Impact"/>
                <a:ea typeface="Impact"/>
                <a:cs typeface="Impact"/>
                <a:sym typeface="Impact"/>
              </a:rPr>
              <a:t>Elementary Campuses 201</a:t>
            </a:r>
            <a:r>
              <a:rPr lang="en-US" sz="4000">
                <a:solidFill>
                  <a:srgbClr val="262626"/>
                </a:solidFill>
                <a:latin typeface="Impact"/>
                <a:ea typeface="Impact"/>
                <a:cs typeface="Impact"/>
                <a:sym typeface="Impact"/>
              </a:rPr>
              <a:t>6</a:t>
            </a:r>
            <a:r>
              <a:rPr lang="en-US" sz="4000" b="0" i="0" u="none" strike="noStrike" cap="none">
                <a:solidFill>
                  <a:srgbClr val="262626"/>
                </a:solidFill>
                <a:latin typeface="Impact"/>
                <a:ea typeface="Impact"/>
                <a:cs typeface="Impact"/>
                <a:sym typeface="Impact"/>
              </a:rPr>
              <a:t>-201</a:t>
            </a:r>
            <a:r>
              <a:rPr lang="en-US" sz="4000">
                <a:solidFill>
                  <a:srgbClr val="262626"/>
                </a:solidFill>
                <a:latin typeface="Impact"/>
                <a:ea typeface="Impact"/>
                <a:cs typeface="Impact"/>
                <a:sym typeface="Impact"/>
              </a:rPr>
              <a:t>7</a:t>
            </a:r>
          </a:p>
        </p:txBody>
      </p:sp>
      <p:graphicFrame>
        <p:nvGraphicFramePr>
          <p:cNvPr id="511" name="Shape 511"/>
          <p:cNvGraphicFramePr/>
          <p:nvPr>
            <p:extLst>
              <p:ext uri="{D42A27DB-BD31-4B8C-83A1-F6EECF244321}">
                <p14:modId xmlns:p14="http://schemas.microsoft.com/office/powerpoint/2010/main" val="2927009729"/>
              </p:ext>
            </p:extLst>
          </p:nvPr>
        </p:nvGraphicFramePr>
        <p:xfrm>
          <a:off x="1524000" y="1371600"/>
          <a:ext cx="6794500" cy="4755010"/>
        </p:xfrm>
        <a:graphic>
          <a:graphicData uri="http://schemas.openxmlformats.org/drawingml/2006/table">
            <a:tbl>
              <a:tblPr firstRow="1" bandRow="1">
                <a:noFill/>
              </a:tblPr>
              <a:tblGrid>
                <a:gridCol w="1689100"/>
                <a:gridCol w="838200"/>
                <a:gridCol w="838200"/>
                <a:gridCol w="838200"/>
                <a:gridCol w="838200"/>
                <a:gridCol w="838200"/>
                <a:gridCol w="914400"/>
              </a:tblGrid>
              <a:tr h="338550">
                <a:tc>
                  <a:txBody>
                    <a:bodyPr/>
                    <a:lstStyle/>
                    <a:p>
                      <a:pPr marL="0" marR="0" lvl="0" indent="0" algn="l" rtl="0">
                        <a:spcBef>
                          <a:spcPts val="0"/>
                        </a:spcBef>
                        <a:buSzPct val="25000"/>
                        <a:buNone/>
                      </a:pPr>
                      <a:endParaRPr sz="1800" u="none" strike="noStrike" cap="none"/>
                    </a:p>
                  </a:txBody>
                  <a:tcPr marL="91450" marR="91450" marT="45725" marB="45725"/>
                </a:tc>
                <a:tc>
                  <a:txBody>
                    <a:bodyPr/>
                    <a:lstStyle/>
                    <a:p>
                      <a:pPr marL="0" marR="0" lvl="0" indent="0" algn="ctr" rtl="0">
                        <a:spcBef>
                          <a:spcPts val="0"/>
                        </a:spcBef>
                        <a:buSzPct val="25000"/>
                        <a:buNone/>
                      </a:pPr>
                      <a:r>
                        <a:rPr lang="en-US" sz="1800" u="none" strike="noStrike" cap="none"/>
                        <a:t>K</a:t>
                      </a:r>
                    </a:p>
                  </a:txBody>
                  <a:tcPr marL="91450" marR="91450" marT="45725" marB="45725"/>
                </a:tc>
                <a:tc>
                  <a:txBody>
                    <a:bodyPr/>
                    <a:lstStyle/>
                    <a:p>
                      <a:pPr marL="0" marR="0" lvl="0" indent="0" algn="ctr" rtl="0">
                        <a:spcBef>
                          <a:spcPts val="0"/>
                        </a:spcBef>
                        <a:buSzPct val="25000"/>
                        <a:buNone/>
                      </a:pPr>
                      <a:r>
                        <a:rPr lang="en-US" sz="1800" u="none" strike="noStrike" cap="none"/>
                        <a:t>1</a:t>
                      </a:r>
                    </a:p>
                  </a:txBody>
                  <a:tcPr marL="91450" marR="91450" marT="45725" marB="45725"/>
                </a:tc>
                <a:tc>
                  <a:txBody>
                    <a:bodyPr/>
                    <a:lstStyle/>
                    <a:p>
                      <a:pPr marL="0" marR="0" lvl="0" indent="0" algn="ctr" rtl="0">
                        <a:spcBef>
                          <a:spcPts val="0"/>
                        </a:spcBef>
                        <a:buSzPct val="25000"/>
                        <a:buNone/>
                      </a:pPr>
                      <a:r>
                        <a:rPr lang="en-US" sz="1800" u="none" strike="noStrike" cap="none"/>
                        <a:t>2</a:t>
                      </a:r>
                    </a:p>
                  </a:txBody>
                  <a:tcPr marL="91450" marR="91450" marT="45725" marB="45725"/>
                </a:tc>
                <a:tc>
                  <a:txBody>
                    <a:bodyPr/>
                    <a:lstStyle/>
                    <a:p>
                      <a:pPr marL="0" marR="0" lvl="0" indent="0" algn="ctr" rtl="0">
                        <a:spcBef>
                          <a:spcPts val="0"/>
                        </a:spcBef>
                        <a:buSzPct val="25000"/>
                        <a:buNone/>
                      </a:pPr>
                      <a:r>
                        <a:rPr lang="en-US" sz="1800" u="none" strike="noStrike" cap="none"/>
                        <a:t>3</a:t>
                      </a:r>
                    </a:p>
                  </a:txBody>
                  <a:tcPr marL="91450" marR="91450" marT="45725" marB="45725"/>
                </a:tc>
                <a:tc>
                  <a:txBody>
                    <a:bodyPr/>
                    <a:lstStyle/>
                    <a:p>
                      <a:pPr marL="0" marR="0" lvl="0" indent="0" algn="ctr" rtl="0">
                        <a:spcBef>
                          <a:spcPts val="0"/>
                        </a:spcBef>
                        <a:buSzPct val="25000"/>
                        <a:buNone/>
                      </a:pPr>
                      <a:r>
                        <a:rPr lang="en-US" sz="1800" u="none" strike="noStrike" cap="none"/>
                        <a:t>4</a:t>
                      </a:r>
                    </a:p>
                  </a:txBody>
                  <a:tcPr marL="91450" marR="91450" marT="45725" marB="45725"/>
                </a:tc>
                <a:tc>
                  <a:txBody>
                    <a:bodyPr/>
                    <a:lstStyle/>
                    <a:p>
                      <a:pPr marL="0" marR="0" lvl="0" indent="0" algn="ctr" rtl="0">
                        <a:spcBef>
                          <a:spcPts val="0"/>
                        </a:spcBef>
                        <a:buSzPct val="25000"/>
                        <a:buNone/>
                      </a:pPr>
                      <a:r>
                        <a:rPr lang="en-US" sz="1800" u="none" strike="noStrike" cap="none"/>
                        <a:t>5</a:t>
                      </a:r>
                    </a:p>
                  </a:txBody>
                  <a:tcPr marL="91450" marR="91450" marT="45725" marB="45725"/>
                </a:tc>
              </a:tr>
              <a:tr h="338550">
                <a:tc>
                  <a:txBody>
                    <a:bodyPr/>
                    <a:lstStyle/>
                    <a:p>
                      <a:pPr marL="0" marR="0" lvl="0" indent="0" algn="l" rtl="0">
                        <a:spcBef>
                          <a:spcPts val="0"/>
                        </a:spcBef>
                        <a:buSzPct val="25000"/>
                        <a:buNone/>
                      </a:pPr>
                      <a:r>
                        <a:rPr lang="en-US" sz="1600" u="none" strike="noStrike" cap="none" dirty="0" err="1" smtClean="0"/>
                        <a:t>Camey</a:t>
                      </a:r>
                      <a:endParaRPr lang="en-US" sz="1600" u="none" strike="noStrike" cap="none" dirty="0"/>
                    </a:p>
                  </a:txBody>
                  <a:tcPr marL="91450" marR="91450" marT="45725" marB="45725"/>
                </a:tc>
                <a:tc>
                  <a:txBody>
                    <a:bodyPr/>
                    <a:lstStyle/>
                    <a:p>
                      <a:pPr marL="0" marR="0" lvl="0" indent="0" algn="l" rtl="0">
                        <a:spcBef>
                          <a:spcPts val="0"/>
                        </a:spcBef>
                        <a:buSzPct val="25000"/>
                        <a:buNone/>
                      </a:pPr>
                      <a:endParaRPr sz="1800" u="none" strike="noStrike" cap="none"/>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p>
                  </a:txBody>
                  <a:tcPr marL="91450" marR="91450" marT="45725" marB="45725">
                    <a:noFill/>
                  </a:tcPr>
                </a:tc>
                <a:tc>
                  <a:txBody>
                    <a:bodyPr/>
                    <a:lstStyle/>
                    <a:p>
                      <a:pPr marL="0" marR="0" lvl="0" indent="0" algn="l" rtl="0">
                        <a:spcBef>
                          <a:spcPts val="0"/>
                        </a:spcBef>
                        <a:buSzPct val="25000"/>
                        <a:buNone/>
                      </a:pPr>
                      <a:endParaRPr sz="1800" u="none" strike="noStrike" cap="none"/>
                    </a:p>
                  </a:txBody>
                  <a:tcPr marL="91450" marR="91450" marT="45725" marB="45725">
                    <a:noFill/>
                  </a:tcPr>
                </a:tc>
                <a:tc>
                  <a:txBody>
                    <a:bodyPr/>
                    <a:lstStyle/>
                    <a:p>
                      <a:pPr marL="0" marR="0" lvl="0" indent="0" algn="l" rtl="0">
                        <a:spcBef>
                          <a:spcPts val="0"/>
                        </a:spcBef>
                        <a:buSzPct val="25000"/>
                        <a:buNone/>
                      </a:pPr>
                      <a:endParaRPr sz="1800" u="none" strike="noStrike" cap="none"/>
                    </a:p>
                  </a:txBody>
                  <a:tcPr marL="91450" marR="91450" marT="45725" marB="45725">
                    <a:noFill/>
                  </a:tcPr>
                </a:tc>
                <a:tc>
                  <a:txBody>
                    <a:bodyPr/>
                    <a:lstStyle/>
                    <a:p>
                      <a:pPr marL="0" marR="0" lvl="0" indent="0" algn="l" rtl="0">
                        <a:spcBef>
                          <a:spcPts val="0"/>
                        </a:spcBef>
                        <a:buSzPct val="25000"/>
                        <a:buNone/>
                      </a:pPr>
                      <a:endParaRPr sz="1800" u="none" strike="noStrike" cap="none" dirty="0"/>
                    </a:p>
                  </a:txBody>
                  <a:tcPr marL="91450" marR="91450" marT="45725" marB="45725">
                    <a:noFill/>
                  </a:tcPr>
                </a:tc>
              </a:tr>
              <a:tr h="338550">
                <a:tc>
                  <a:txBody>
                    <a:bodyPr/>
                    <a:lstStyle/>
                    <a:p>
                      <a:pPr marL="0" marR="0" lvl="0" indent="0" algn="l" rtl="0">
                        <a:spcBef>
                          <a:spcPts val="0"/>
                        </a:spcBef>
                        <a:buSzPct val="25000"/>
                        <a:buNone/>
                      </a:pPr>
                      <a:r>
                        <a:rPr lang="en-US" sz="1600" u="none" strike="noStrike" cap="none" dirty="0"/>
                        <a:t>Peters Colony</a:t>
                      </a:r>
                    </a:p>
                  </a:txBody>
                  <a:tcPr marL="91450" marR="91450" marT="45725" marB="45725"/>
                </a:tc>
                <a:tc>
                  <a:txBody>
                    <a:bodyPr/>
                    <a:lstStyle/>
                    <a:p>
                      <a:pPr marL="0" marR="0" lvl="0" indent="0" algn="l" rtl="0">
                        <a:spcBef>
                          <a:spcPts val="0"/>
                        </a:spcBef>
                        <a:buSzPct val="25000"/>
                        <a:buNone/>
                      </a:pPr>
                      <a:endParaRPr sz="1800" u="none" strike="noStrike" cap="none"/>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p>
                  </a:txBody>
                  <a:tcPr marL="91450" marR="91450" marT="45725" marB="45725">
                    <a:solidFill>
                      <a:srgbClr val="808DA9"/>
                    </a:solidFill>
                  </a:tcPr>
                </a:tc>
              </a:tr>
              <a:tr h="338550">
                <a:tc>
                  <a:txBody>
                    <a:bodyPr/>
                    <a:lstStyle/>
                    <a:p>
                      <a:pPr marL="0" marR="0" lvl="0" indent="0" algn="l" rtl="0">
                        <a:spcBef>
                          <a:spcPts val="0"/>
                        </a:spcBef>
                        <a:buSzPct val="25000"/>
                        <a:buNone/>
                      </a:pPr>
                      <a:r>
                        <a:rPr lang="en-US" sz="1600" u="none" strike="noStrike" cap="none"/>
                        <a:t>Independence</a:t>
                      </a:r>
                    </a:p>
                  </a:txBody>
                  <a:tcPr marL="91450" marR="91450" marT="45725" marB="45725"/>
                </a:tc>
                <a:tc>
                  <a:txBody>
                    <a:bodyPr/>
                    <a:lstStyle/>
                    <a:p>
                      <a:pPr marL="0" marR="0" lvl="0" indent="0" algn="l" rtl="0">
                        <a:spcBef>
                          <a:spcPts val="0"/>
                        </a:spcBef>
                        <a:buSzPct val="25000"/>
                        <a:buNone/>
                      </a:pPr>
                      <a:endParaRPr sz="1800" u="none" strike="noStrike" cap="none"/>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p>
                  </a:txBody>
                  <a:tcPr marL="91450" marR="91450" marT="45725" marB="45725">
                    <a:solidFill>
                      <a:srgbClr val="808DA9"/>
                    </a:solidFill>
                  </a:tcPr>
                </a:tc>
              </a:tr>
              <a:tr h="338550">
                <a:tc>
                  <a:txBody>
                    <a:bodyPr/>
                    <a:lstStyle/>
                    <a:p>
                      <a:pPr marL="0" marR="0" lvl="0" indent="0" algn="l" rtl="0">
                        <a:spcBef>
                          <a:spcPts val="0"/>
                        </a:spcBef>
                        <a:buSzPct val="25000"/>
                        <a:buNone/>
                      </a:pPr>
                      <a:r>
                        <a:rPr lang="en-US" sz="1600" u="none" strike="noStrike" cap="none"/>
                        <a:t>Hedrick</a:t>
                      </a:r>
                    </a:p>
                  </a:txBody>
                  <a:tcPr marL="91450" marR="91450" marT="45725" marB="45725"/>
                </a:tc>
                <a:tc>
                  <a:txBody>
                    <a:bodyPr/>
                    <a:lstStyle/>
                    <a:p>
                      <a:pPr marL="0" marR="0" lvl="0" indent="0" algn="l" rtl="0">
                        <a:spcBef>
                          <a:spcPts val="0"/>
                        </a:spcBef>
                        <a:buSzPct val="25000"/>
                        <a:buNone/>
                      </a:pPr>
                      <a:endParaRPr sz="1800" u="none" strike="noStrike" cap="none"/>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p>
                  </a:txBody>
                  <a:tcPr marL="91450" marR="91450" marT="45725" marB="45725">
                    <a:solidFill>
                      <a:srgbClr val="808DA9"/>
                    </a:solidFill>
                  </a:tcPr>
                </a:tc>
              </a:tr>
              <a:tr h="338550">
                <a:tc>
                  <a:txBody>
                    <a:bodyPr/>
                    <a:lstStyle/>
                    <a:p>
                      <a:pPr marL="0" marR="0" lvl="0" indent="0" algn="l" rtl="0">
                        <a:spcBef>
                          <a:spcPts val="0"/>
                        </a:spcBef>
                        <a:buSzPct val="25000"/>
                        <a:buNone/>
                      </a:pPr>
                      <a:r>
                        <a:rPr lang="en-US" sz="1600" u="none" strike="noStrike" cap="none"/>
                        <a:t>Vickery</a:t>
                      </a:r>
                    </a:p>
                  </a:txBody>
                  <a:tcPr marL="91450" marR="91450" marT="45725" marB="45725"/>
                </a:tc>
                <a:tc>
                  <a:txBody>
                    <a:bodyPr/>
                    <a:lstStyle/>
                    <a:p>
                      <a:pPr marL="0" marR="0" lvl="0" indent="0" algn="l" rtl="0">
                        <a:spcBef>
                          <a:spcPts val="0"/>
                        </a:spcBef>
                        <a:buSzPct val="25000"/>
                        <a:buNone/>
                      </a:pPr>
                      <a:endParaRPr sz="1800" u="none" strike="noStrike" cap="none"/>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p>
                  </a:txBody>
                  <a:tcPr marL="91450" marR="91450" marT="45725" marB="45725">
                    <a:solidFill>
                      <a:srgbClr val="808DA9"/>
                    </a:solidFill>
                  </a:tcPr>
                </a:tc>
              </a:tr>
              <a:tr h="338550">
                <a:tc>
                  <a:txBody>
                    <a:bodyPr/>
                    <a:lstStyle/>
                    <a:p>
                      <a:pPr marL="0" marR="0" lvl="0" indent="0" algn="l" rtl="0">
                        <a:spcBef>
                          <a:spcPts val="0"/>
                        </a:spcBef>
                        <a:buSzPct val="25000"/>
                        <a:buNone/>
                      </a:pPr>
                      <a:r>
                        <a:rPr lang="en-US" sz="1600" u="none" strike="noStrike" cap="none"/>
                        <a:t>Parkway</a:t>
                      </a:r>
                    </a:p>
                  </a:txBody>
                  <a:tcPr marL="91450" marR="91450" marT="45725" marB="45725"/>
                </a:tc>
                <a:tc>
                  <a:txBody>
                    <a:bodyPr/>
                    <a:lstStyle/>
                    <a:p>
                      <a:pPr marL="0" marR="0" lvl="0" indent="0" algn="l" rtl="0">
                        <a:spcBef>
                          <a:spcPts val="0"/>
                        </a:spcBef>
                        <a:buSzPct val="25000"/>
                        <a:buNone/>
                      </a:pPr>
                      <a:endParaRPr sz="1800" u="none" strike="noStrike" cap="none"/>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p>
                  </a:txBody>
                  <a:tcPr marL="91450" marR="91450" marT="45725" marB="45725">
                    <a:solidFill>
                      <a:srgbClr val="808DA9"/>
                    </a:solidFill>
                  </a:tcPr>
                </a:tc>
              </a:tr>
              <a:tr h="338550">
                <a:tc>
                  <a:txBody>
                    <a:bodyPr/>
                    <a:lstStyle/>
                    <a:p>
                      <a:pPr marL="0" marR="0" lvl="0" indent="0" algn="l" rtl="0">
                        <a:spcBef>
                          <a:spcPts val="0"/>
                        </a:spcBef>
                        <a:buSzPct val="25000"/>
                        <a:buNone/>
                      </a:pPr>
                      <a:r>
                        <a:rPr lang="en-US" sz="1600" u="none" strike="noStrike" cap="none"/>
                        <a:t>Southridge</a:t>
                      </a:r>
                    </a:p>
                  </a:txBody>
                  <a:tcPr marL="91450" marR="91450" marT="45725" marB="45725"/>
                </a:tc>
                <a:tc>
                  <a:txBody>
                    <a:bodyPr/>
                    <a:lstStyle/>
                    <a:p>
                      <a:pPr marL="0" marR="0" lvl="0" indent="0" algn="l" rtl="0">
                        <a:spcBef>
                          <a:spcPts val="0"/>
                        </a:spcBef>
                        <a:buSzPct val="25000"/>
                        <a:buNone/>
                      </a:pPr>
                      <a:endParaRPr sz="1800" u="none" strike="noStrike" cap="none"/>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solidFill>
                          <a:srgbClr val="FF0000"/>
                        </a:solidFill>
                      </a:endParaRPr>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p>
                  </a:txBody>
                  <a:tcPr marL="91450" marR="91450" marT="45725" marB="45725">
                    <a:solidFill>
                      <a:srgbClr val="808DA9"/>
                    </a:solidFill>
                  </a:tcPr>
                </a:tc>
              </a:tr>
              <a:tr h="338550">
                <a:tc>
                  <a:txBody>
                    <a:bodyPr/>
                    <a:lstStyle/>
                    <a:p>
                      <a:pPr marL="0" marR="0" lvl="0" indent="0" algn="l" rtl="0">
                        <a:spcBef>
                          <a:spcPts val="0"/>
                        </a:spcBef>
                        <a:buSzPct val="25000"/>
                        <a:buNone/>
                      </a:pPr>
                      <a:r>
                        <a:rPr lang="en-US" sz="1600" u="none" strike="noStrike" cap="none"/>
                        <a:t>Lakeland</a:t>
                      </a:r>
                    </a:p>
                  </a:txBody>
                  <a:tcPr marL="91450" marR="91450" marT="45725" marB="45725"/>
                </a:tc>
                <a:tc>
                  <a:txBody>
                    <a:bodyPr/>
                    <a:lstStyle/>
                    <a:p>
                      <a:pPr marL="0" marR="0" lvl="0" indent="0" algn="l" rtl="0">
                        <a:spcBef>
                          <a:spcPts val="0"/>
                        </a:spcBef>
                        <a:buSzPct val="25000"/>
                        <a:buNone/>
                      </a:pPr>
                      <a:endParaRPr sz="1800" u="none" strike="noStrike" cap="none"/>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p>
                  </a:txBody>
                  <a:tcPr marL="91450" marR="91450" marT="45725" marB="45725"/>
                </a:tc>
              </a:tr>
              <a:tr h="338550">
                <a:tc>
                  <a:txBody>
                    <a:bodyPr/>
                    <a:lstStyle/>
                    <a:p>
                      <a:pPr marL="0" marR="0" lvl="0" indent="0" algn="l" rtl="0">
                        <a:spcBef>
                          <a:spcPts val="0"/>
                        </a:spcBef>
                        <a:buSzPct val="25000"/>
                        <a:buNone/>
                      </a:pPr>
                      <a:r>
                        <a:rPr lang="en-US" sz="1600" u="none" strike="noStrike" cap="none"/>
                        <a:t>Creekside</a:t>
                      </a:r>
                    </a:p>
                  </a:txBody>
                  <a:tcPr marL="91450" marR="91450" marT="45725" marB="45725"/>
                </a:tc>
                <a:tc>
                  <a:txBody>
                    <a:bodyPr/>
                    <a:lstStyle/>
                    <a:p>
                      <a:pPr marL="0" marR="0" lvl="0" indent="0" algn="l" rtl="0">
                        <a:spcBef>
                          <a:spcPts val="0"/>
                        </a:spcBef>
                        <a:buSzPct val="25000"/>
                        <a:buNone/>
                      </a:pPr>
                      <a:endParaRPr sz="1800" u="none" strike="noStrike" cap="none"/>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p>
                  </a:txBody>
                  <a:tcPr marL="91450" marR="91450" marT="45725" marB="45725"/>
                </a:tc>
              </a:tr>
              <a:tr h="338550">
                <a:tc>
                  <a:txBody>
                    <a:bodyPr/>
                    <a:lstStyle/>
                    <a:p>
                      <a:pPr marL="0" marR="0" lvl="0" indent="0" algn="l" rtl="0">
                        <a:spcBef>
                          <a:spcPts val="0"/>
                        </a:spcBef>
                        <a:buSzPct val="25000"/>
                        <a:buNone/>
                      </a:pPr>
                      <a:r>
                        <a:rPr lang="en-US" sz="1600" b="1" u="none" strike="noStrike" cap="none">
                          <a:solidFill>
                            <a:srgbClr val="000000"/>
                          </a:solidFill>
                        </a:rPr>
                        <a:t>Wellington</a:t>
                      </a:r>
                    </a:p>
                  </a:txBody>
                  <a:tcPr marL="91450" marR="91450" marT="45725" marB="45725"/>
                </a:tc>
                <a:tc>
                  <a:txBody>
                    <a:bodyPr/>
                    <a:lstStyle/>
                    <a:p>
                      <a:pPr marL="0" marR="0" lvl="0" indent="0" algn="l" rtl="0">
                        <a:spcBef>
                          <a:spcPts val="0"/>
                        </a:spcBef>
                        <a:buSzPct val="25000"/>
                        <a:buNone/>
                      </a:pPr>
                      <a:endParaRPr sz="1800" u="none" strike="noStrike" cap="none">
                        <a:solidFill>
                          <a:srgbClr val="000000"/>
                        </a:solidFill>
                      </a:endParaRPr>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solidFill>
                          <a:srgbClr val="000000"/>
                        </a:solidFill>
                      </a:endParaRPr>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solidFill>
                          <a:srgbClr val="000000"/>
                        </a:solidFill>
                      </a:endParaRPr>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solidFill>
                          <a:srgbClr val="000000"/>
                        </a:solidFill>
                      </a:endParaRPr>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solidFill>
                          <a:srgbClr val="000000"/>
                        </a:solidFill>
                      </a:endParaRPr>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solidFill>
                          <a:srgbClr val="000000"/>
                        </a:solidFill>
                      </a:endParaRPr>
                    </a:p>
                  </a:txBody>
                  <a:tcPr marL="91450" marR="91450" marT="45725" marB="45725"/>
                </a:tc>
              </a:tr>
              <a:tr h="338550">
                <a:tc>
                  <a:txBody>
                    <a:bodyPr/>
                    <a:lstStyle/>
                    <a:p>
                      <a:pPr marL="0" marR="0" lvl="0" indent="0" algn="l" rtl="0">
                        <a:spcBef>
                          <a:spcPts val="0"/>
                        </a:spcBef>
                        <a:buSzPct val="25000"/>
                        <a:buNone/>
                      </a:pPr>
                      <a:r>
                        <a:rPr lang="en-US" sz="1600" b="1" u="none" strike="noStrike" cap="none">
                          <a:solidFill>
                            <a:srgbClr val="000000"/>
                          </a:solidFill>
                        </a:rPr>
                        <a:t>Hicks</a:t>
                      </a:r>
                    </a:p>
                  </a:txBody>
                  <a:tcPr marL="91450" marR="91450" marT="45725" marB="45725"/>
                </a:tc>
                <a:tc>
                  <a:txBody>
                    <a:bodyPr/>
                    <a:lstStyle/>
                    <a:p>
                      <a:pPr marL="0" marR="0" lvl="0" indent="0" algn="l" rtl="0">
                        <a:spcBef>
                          <a:spcPts val="0"/>
                        </a:spcBef>
                        <a:buSzPct val="25000"/>
                        <a:buNone/>
                      </a:pPr>
                      <a:endParaRPr sz="1800" u="none" strike="noStrike" cap="none">
                        <a:solidFill>
                          <a:srgbClr val="000000"/>
                        </a:solidFill>
                      </a:endParaRPr>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solidFill>
                          <a:srgbClr val="000000"/>
                        </a:solidFill>
                      </a:endParaRPr>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solidFill>
                          <a:srgbClr val="000000"/>
                        </a:solidFill>
                      </a:endParaRPr>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solidFill>
                          <a:srgbClr val="000000"/>
                        </a:solidFill>
                      </a:endParaRPr>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solidFill>
                          <a:srgbClr val="000000"/>
                        </a:solidFill>
                      </a:endParaRPr>
                    </a:p>
                  </a:txBody>
                  <a:tcPr marL="91450" marR="91450" marT="45725" marB="45725"/>
                </a:tc>
                <a:tc>
                  <a:txBody>
                    <a:bodyPr/>
                    <a:lstStyle/>
                    <a:p>
                      <a:pPr marL="0" marR="0" lvl="0" indent="0" algn="l" rtl="0">
                        <a:spcBef>
                          <a:spcPts val="0"/>
                        </a:spcBef>
                        <a:buSzPct val="25000"/>
                        <a:buNone/>
                      </a:pPr>
                      <a:endParaRPr sz="1800" u="none" strike="noStrike" cap="none">
                        <a:solidFill>
                          <a:srgbClr val="000000"/>
                        </a:solidFill>
                      </a:endParaRPr>
                    </a:p>
                  </a:txBody>
                  <a:tcPr marL="91450" marR="91450" marT="45725" marB="45725"/>
                </a:tc>
              </a:tr>
              <a:tr h="338550">
                <a:tc>
                  <a:txBody>
                    <a:bodyPr/>
                    <a:lstStyle/>
                    <a:p>
                      <a:pPr marL="0" marR="0" lvl="0" indent="0" algn="l" rtl="0">
                        <a:spcBef>
                          <a:spcPts val="0"/>
                        </a:spcBef>
                        <a:buSzPct val="25000"/>
                        <a:buNone/>
                      </a:pPr>
                      <a:r>
                        <a:rPr lang="en-US" sz="1600" b="1" u="none" strike="noStrike" cap="none">
                          <a:solidFill>
                            <a:srgbClr val="000000"/>
                          </a:solidFill>
                        </a:rPr>
                        <a:t>Prairie Trail</a:t>
                      </a:r>
                    </a:p>
                  </a:txBody>
                  <a:tcPr marL="91450" marR="91450" marT="45725" marB="45725"/>
                </a:tc>
                <a:tc>
                  <a:txBody>
                    <a:bodyPr/>
                    <a:lstStyle/>
                    <a:p>
                      <a:pPr marL="0" marR="0" lvl="0" indent="0" algn="l" rtl="0">
                        <a:spcBef>
                          <a:spcPts val="0"/>
                        </a:spcBef>
                        <a:buSzPct val="25000"/>
                        <a:buNone/>
                      </a:pPr>
                      <a:endParaRPr sz="1800" u="none" strike="noStrike" cap="none">
                        <a:solidFill>
                          <a:srgbClr val="000000"/>
                        </a:solidFill>
                      </a:endParaRPr>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solidFill>
                          <a:srgbClr val="000000"/>
                        </a:solidFill>
                      </a:endParaRPr>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solidFill>
                          <a:srgbClr val="000000"/>
                        </a:solidFill>
                      </a:endParaRPr>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solidFill>
                          <a:srgbClr val="000000"/>
                        </a:solidFill>
                      </a:endParaRPr>
                    </a:p>
                  </a:txBody>
                  <a:tcPr marL="91450" marR="91450" marT="45725" marB="45725">
                    <a:solidFill>
                      <a:srgbClr val="808DA9"/>
                    </a:solidFill>
                  </a:tcPr>
                </a:tc>
                <a:tc>
                  <a:txBody>
                    <a:bodyPr/>
                    <a:lstStyle/>
                    <a:p>
                      <a:pPr marL="0" marR="0" lvl="0" indent="0" algn="l" rtl="0">
                        <a:spcBef>
                          <a:spcPts val="0"/>
                        </a:spcBef>
                        <a:buSzPct val="25000"/>
                        <a:buNone/>
                      </a:pPr>
                      <a:endParaRPr sz="1800" u="none" strike="noStrike" cap="none">
                        <a:solidFill>
                          <a:srgbClr val="000000"/>
                        </a:solidFill>
                      </a:endParaRPr>
                    </a:p>
                  </a:txBody>
                  <a:tcPr marL="91450" marR="91450" marT="45725" marB="45725"/>
                </a:tc>
                <a:tc>
                  <a:txBody>
                    <a:bodyPr/>
                    <a:lstStyle/>
                    <a:p>
                      <a:pPr marL="0" marR="0" lvl="0" indent="0" algn="l" rtl="0">
                        <a:spcBef>
                          <a:spcPts val="0"/>
                        </a:spcBef>
                        <a:buSzPct val="25000"/>
                        <a:buNone/>
                      </a:pPr>
                      <a:endParaRPr sz="1800" u="none" strike="noStrike" cap="none" dirty="0">
                        <a:solidFill>
                          <a:srgbClr val="000000"/>
                        </a:solidFill>
                      </a:endParaRPr>
                    </a:p>
                  </a:txBody>
                  <a:tcPr marL="91450" marR="91450" marT="45725" marB="45725"/>
                </a:tc>
              </a:tr>
            </a:tbl>
          </a:graphicData>
        </a:graphic>
      </p:graphicFrame>
      <p:sp>
        <p:nvSpPr>
          <p:cNvPr id="512" name="Shape 512"/>
          <p:cNvSpPr txBox="1"/>
          <p:nvPr/>
        </p:nvSpPr>
        <p:spPr>
          <a:xfrm>
            <a:off x="115500" y="4735625"/>
            <a:ext cx="1256100" cy="1027200"/>
          </a:xfrm>
          <a:prstGeom prst="rect">
            <a:avLst/>
          </a:prstGeom>
          <a:noFill/>
          <a:ln>
            <a:noFill/>
          </a:ln>
        </p:spPr>
        <p:txBody>
          <a:bodyPr lIns="91425" tIns="91425" rIns="91425" bIns="91425" anchor="t" anchorCtr="0">
            <a:noAutofit/>
          </a:bodyPr>
          <a:lstStyle/>
          <a:p>
            <a:pPr lvl="0">
              <a:spcBef>
                <a:spcPts val="0"/>
              </a:spcBef>
              <a:buNone/>
            </a:pPr>
            <a:r>
              <a:rPr lang="en-US" b="1"/>
              <a:t>Spanish Immersion Campuses</a:t>
            </a:r>
          </a:p>
        </p:txBody>
      </p:sp>
      <p:sp>
        <p:nvSpPr>
          <p:cNvPr id="513" name="Shape 513"/>
          <p:cNvSpPr/>
          <p:nvPr/>
        </p:nvSpPr>
        <p:spPr>
          <a:xfrm>
            <a:off x="1227200" y="4628375"/>
            <a:ext cx="1790400" cy="1241699"/>
          </a:xfrm>
          <a:prstGeom prst="ellipse">
            <a:avLst/>
          </a:prstGeom>
          <a:noFill/>
          <a:ln w="2857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3324719712"/>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Shape 518"/>
          <p:cNvSpPr txBox="1">
            <a:spLocks noGrp="1"/>
          </p:cNvSpPr>
          <p:nvPr>
            <p:ph type="title"/>
          </p:nvPr>
        </p:nvSpPr>
        <p:spPr>
          <a:xfrm>
            <a:off x="1435608" y="274637"/>
            <a:ext cx="7498199" cy="1143000"/>
          </a:xfrm>
          <a:prstGeom prst="rect">
            <a:avLst/>
          </a:prstGeom>
          <a:noFill/>
          <a:ln>
            <a:noFill/>
          </a:ln>
        </p:spPr>
        <p:txBody>
          <a:bodyPr lIns="91425" tIns="45700" rIns="91425" bIns="45700" anchor="ctr" anchorCtr="0">
            <a:noAutofit/>
          </a:bodyPr>
          <a:lstStyle/>
          <a:p>
            <a:pPr marL="0" marR="0" lvl="0" indent="0" algn="l" rtl="0">
              <a:spcBef>
                <a:spcPts val="0"/>
              </a:spcBef>
              <a:buClr>
                <a:srgbClr val="562214"/>
              </a:buClr>
              <a:buSzPct val="25000"/>
              <a:buFont typeface="Cabin"/>
              <a:buNone/>
            </a:pPr>
            <a:r>
              <a:rPr lang="en-US" sz="3870" b="0" i="0" u="none" strike="noStrike" cap="none">
                <a:solidFill>
                  <a:srgbClr val="562214"/>
                </a:solidFill>
                <a:latin typeface="Cabin"/>
                <a:ea typeface="Cabin"/>
                <a:cs typeface="Cabin"/>
                <a:sym typeface="Cabin"/>
              </a:rPr>
              <a:t>Spanish Language Programs- Secondary</a:t>
            </a:r>
          </a:p>
        </p:txBody>
      </p:sp>
      <p:graphicFrame>
        <p:nvGraphicFramePr>
          <p:cNvPr id="519" name="Shape 519"/>
          <p:cNvGraphicFramePr/>
          <p:nvPr/>
        </p:nvGraphicFramePr>
        <p:xfrm>
          <a:off x="1295400" y="1752600"/>
          <a:ext cx="7499350" cy="3876130"/>
        </p:xfrm>
        <a:graphic>
          <a:graphicData uri="http://schemas.openxmlformats.org/drawingml/2006/table">
            <a:tbl>
              <a:tblPr firstRow="1" bandRow="1">
                <a:noFill/>
              </a:tblPr>
              <a:tblGrid>
                <a:gridCol w="3749675"/>
                <a:gridCol w="3749675"/>
              </a:tblGrid>
              <a:tr h="370850">
                <a:tc gridSpan="2">
                  <a:txBody>
                    <a:bodyPr/>
                    <a:lstStyle/>
                    <a:p>
                      <a:pPr marL="0" marR="0" lvl="0" indent="0" algn="ctr" rtl="0">
                        <a:spcBef>
                          <a:spcPts val="0"/>
                        </a:spcBef>
                        <a:buSzPct val="25000"/>
                        <a:buNone/>
                      </a:pPr>
                      <a:r>
                        <a:rPr lang="en-US" sz="2400"/>
                        <a:t>Middle School Language Programs </a:t>
                      </a:r>
                    </a:p>
                    <a:p>
                      <a:pPr marL="0" marR="0" lvl="0" indent="0" algn="ctr" rtl="0">
                        <a:spcBef>
                          <a:spcPts val="0"/>
                        </a:spcBef>
                        <a:buSzPct val="25000"/>
                        <a:buNone/>
                      </a:pPr>
                      <a:r>
                        <a:rPr lang="en-US" sz="2400"/>
                        <a:t>(2016-2017)</a:t>
                      </a:r>
                    </a:p>
                  </a:txBody>
                  <a:tcPr marL="91450" marR="91450" marT="45725" marB="45725"/>
                </a:tc>
                <a:tc hMerge="1">
                  <a:txBody>
                    <a:bodyPr/>
                    <a:lstStyle/>
                    <a:p>
                      <a:endParaRPr lang="en-US"/>
                    </a:p>
                  </a:txBody>
                  <a:tcPr/>
                </a:tc>
              </a:tr>
              <a:tr h="370850">
                <a:tc>
                  <a:txBody>
                    <a:bodyPr/>
                    <a:lstStyle/>
                    <a:p>
                      <a:pPr marL="0" marR="0" lvl="0" indent="0" algn="l" rtl="0">
                        <a:spcBef>
                          <a:spcPts val="0"/>
                        </a:spcBef>
                        <a:buSzPct val="25000"/>
                        <a:buNone/>
                      </a:pPr>
                      <a:r>
                        <a:rPr lang="en-US" sz="2400">
                          <a:solidFill>
                            <a:srgbClr val="0000FF"/>
                          </a:solidFill>
                        </a:rPr>
                        <a:t>Middle School</a:t>
                      </a:r>
                    </a:p>
                  </a:txBody>
                  <a:tcPr marL="91450" marR="91450" marT="45725" marB="45725"/>
                </a:tc>
                <a:tc>
                  <a:txBody>
                    <a:bodyPr/>
                    <a:lstStyle/>
                    <a:p>
                      <a:pPr marL="0" marR="0" lvl="0" indent="0" algn="l" rtl="0">
                        <a:spcBef>
                          <a:spcPts val="0"/>
                        </a:spcBef>
                        <a:buSzPct val="25000"/>
                        <a:buNone/>
                      </a:pPr>
                      <a:r>
                        <a:rPr lang="en-US" sz="2400">
                          <a:solidFill>
                            <a:srgbClr val="0000FF"/>
                          </a:solidFill>
                        </a:rPr>
                        <a:t>Feeds into….</a:t>
                      </a:r>
                    </a:p>
                  </a:txBody>
                  <a:tcPr marL="91450" marR="91450" marT="45725" marB="45725"/>
                </a:tc>
              </a:tr>
              <a:tr h="370850">
                <a:tc>
                  <a:txBody>
                    <a:bodyPr/>
                    <a:lstStyle/>
                    <a:p>
                      <a:pPr marL="0" marR="0" lvl="0" indent="0" algn="l" rtl="0">
                        <a:spcBef>
                          <a:spcPts val="0"/>
                        </a:spcBef>
                        <a:buSzPct val="25000"/>
                        <a:buNone/>
                      </a:pPr>
                      <a:r>
                        <a:rPr lang="en-US" sz="1800"/>
                        <a:t>DeLay Middle School</a:t>
                      </a:r>
                    </a:p>
                  </a:txBody>
                  <a:tcPr marL="91450" marR="91450" marT="45725" marB="45725"/>
                </a:tc>
                <a:tc>
                  <a:txBody>
                    <a:bodyPr/>
                    <a:lstStyle/>
                    <a:p>
                      <a:pPr marL="0" marR="0" lvl="0" indent="0" algn="l" rtl="0">
                        <a:spcBef>
                          <a:spcPts val="0"/>
                        </a:spcBef>
                        <a:buSzPct val="25000"/>
                        <a:buNone/>
                      </a:pPr>
                      <a:r>
                        <a:rPr lang="en-US" sz="1800"/>
                        <a:t>Lewisville HS</a:t>
                      </a:r>
                    </a:p>
                  </a:txBody>
                  <a:tcPr marL="91450" marR="91450" marT="45725" marB="45725"/>
                </a:tc>
              </a:tr>
              <a:tr h="370850">
                <a:tc>
                  <a:txBody>
                    <a:bodyPr/>
                    <a:lstStyle/>
                    <a:p>
                      <a:pPr marL="0" marR="0" lvl="0" indent="0" algn="l" rtl="0">
                        <a:spcBef>
                          <a:spcPts val="0"/>
                        </a:spcBef>
                        <a:buSzPct val="25000"/>
                        <a:buNone/>
                      </a:pPr>
                      <a:r>
                        <a:rPr lang="en-US" sz="1800"/>
                        <a:t>Durham Middle School</a:t>
                      </a:r>
                    </a:p>
                  </a:txBody>
                  <a:tcPr marL="91450" marR="91450" marT="45725" marB="45725"/>
                </a:tc>
                <a:tc>
                  <a:txBody>
                    <a:bodyPr/>
                    <a:lstStyle/>
                    <a:p>
                      <a:pPr marL="0" marR="0" lvl="0" indent="0" algn="l" rtl="0">
                        <a:lnSpc>
                          <a:spcPct val="100000"/>
                        </a:lnSpc>
                        <a:spcBef>
                          <a:spcPts val="0"/>
                        </a:spcBef>
                        <a:spcAft>
                          <a:spcPts val="0"/>
                        </a:spcAft>
                        <a:buClr>
                          <a:schemeClr val="dk1"/>
                        </a:buClr>
                        <a:buSzPct val="25000"/>
                        <a:buFont typeface="Cabin"/>
                        <a:buNone/>
                      </a:pPr>
                      <a:r>
                        <a:rPr lang="en-US" sz="1800"/>
                        <a:t>Lewisville HS</a:t>
                      </a:r>
                    </a:p>
                  </a:txBody>
                  <a:tcPr marL="91450" marR="91450" marT="45725" marB="45725"/>
                </a:tc>
              </a:tr>
              <a:tr h="370850">
                <a:tc>
                  <a:txBody>
                    <a:bodyPr/>
                    <a:lstStyle/>
                    <a:p>
                      <a:pPr marL="0" marR="0" lvl="0" indent="0" algn="l" rtl="0">
                        <a:spcBef>
                          <a:spcPts val="0"/>
                        </a:spcBef>
                        <a:buSzPct val="25000"/>
                        <a:buNone/>
                      </a:pPr>
                      <a:r>
                        <a:rPr lang="en-US" sz="1800"/>
                        <a:t>Hedrick Middle School</a:t>
                      </a:r>
                    </a:p>
                  </a:txBody>
                  <a:tcPr marL="91450" marR="91450" marT="45725" marB="45725"/>
                </a:tc>
                <a:tc>
                  <a:txBody>
                    <a:bodyPr/>
                    <a:lstStyle/>
                    <a:p>
                      <a:pPr marL="0" marR="0" lvl="0" indent="0" algn="l" rtl="0">
                        <a:spcBef>
                          <a:spcPts val="0"/>
                        </a:spcBef>
                        <a:buSzPct val="25000"/>
                        <a:buNone/>
                      </a:pPr>
                      <a:r>
                        <a:rPr lang="en-US" sz="1800"/>
                        <a:t>Lewisville HS</a:t>
                      </a:r>
                    </a:p>
                  </a:txBody>
                  <a:tcPr marL="91450" marR="91450" marT="45725" marB="45725"/>
                </a:tc>
              </a:tr>
              <a:tr h="370850">
                <a:tc>
                  <a:txBody>
                    <a:bodyPr/>
                    <a:lstStyle/>
                    <a:p>
                      <a:pPr marL="0" marR="0" lvl="0" indent="0" algn="l" rtl="0">
                        <a:spcBef>
                          <a:spcPts val="0"/>
                        </a:spcBef>
                        <a:buSzPct val="25000"/>
                        <a:buNone/>
                      </a:pPr>
                      <a:r>
                        <a:rPr lang="en-US" sz="1800"/>
                        <a:t>Huffines Middle School</a:t>
                      </a:r>
                    </a:p>
                  </a:txBody>
                  <a:tcPr marL="91450" marR="91450" marT="45725" marB="45725"/>
                </a:tc>
                <a:tc>
                  <a:txBody>
                    <a:bodyPr/>
                    <a:lstStyle/>
                    <a:p>
                      <a:pPr marL="0" marR="0" lvl="0" indent="0" algn="l" rtl="0">
                        <a:lnSpc>
                          <a:spcPct val="100000"/>
                        </a:lnSpc>
                        <a:spcBef>
                          <a:spcPts val="0"/>
                        </a:spcBef>
                        <a:spcAft>
                          <a:spcPts val="0"/>
                        </a:spcAft>
                        <a:buClr>
                          <a:schemeClr val="dk1"/>
                        </a:buClr>
                        <a:buSzPct val="25000"/>
                        <a:buFont typeface="Cabin"/>
                        <a:buNone/>
                      </a:pPr>
                      <a:r>
                        <a:rPr lang="en-US" sz="1800"/>
                        <a:t>Lewisville HS</a:t>
                      </a:r>
                    </a:p>
                  </a:txBody>
                  <a:tcPr marL="91450" marR="91450" marT="45725" marB="45725"/>
                </a:tc>
              </a:tr>
              <a:tr h="370850">
                <a:tc>
                  <a:txBody>
                    <a:bodyPr/>
                    <a:lstStyle/>
                    <a:p>
                      <a:pPr marL="0" marR="0" lvl="0" indent="0" algn="l" rtl="0">
                        <a:spcBef>
                          <a:spcPts val="0"/>
                        </a:spcBef>
                        <a:buSzPct val="25000"/>
                        <a:buNone/>
                      </a:pPr>
                      <a:r>
                        <a:rPr lang="en-US" sz="1800"/>
                        <a:t>Griffin Middle School</a:t>
                      </a:r>
                    </a:p>
                  </a:txBody>
                  <a:tcPr marL="91450" marR="91450" marT="45725" marB="45725"/>
                </a:tc>
                <a:tc>
                  <a:txBody>
                    <a:bodyPr/>
                    <a:lstStyle/>
                    <a:p>
                      <a:pPr marL="0" marR="0" lvl="0" indent="0" algn="l" rtl="0">
                        <a:spcBef>
                          <a:spcPts val="0"/>
                        </a:spcBef>
                        <a:buSzPct val="25000"/>
                        <a:buNone/>
                      </a:pPr>
                      <a:r>
                        <a:rPr lang="en-US" sz="1800"/>
                        <a:t>The Colony HS</a:t>
                      </a:r>
                    </a:p>
                  </a:txBody>
                  <a:tcPr marL="91450" marR="91450" marT="45725" marB="45725"/>
                </a:tc>
              </a:tr>
              <a:tr h="370850">
                <a:tc>
                  <a:txBody>
                    <a:bodyPr/>
                    <a:lstStyle/>
                    <a:p>
                      <a:pPr marL="0" marR="0" lvl="0" indent="0" algn="l" rtl="0">
                        <a:spcBef>
                          <a:spcPts val="0"/>
                        </a:spcBef>
                        <a:buSzPct val="25000"/>
                        <a:buNone/>
                      </a:pPr>
                      <a:r>
                        <a:rPr lang="en-US" sz="1800"/>
                        <a:t>Lakeview Middle School</a:t>
                      </a:r>
                    </a:p>
                  </a:txBody>
                  <a:tcPr marL="91450" marR="91450" marT="45725" marB="45725"/>
                </a:tc>
                <a:tc>
                  <a:txBody>
                    <a:bodyPr/>
                    <a:lstStyle/>
                    <a:p>
                      <a:pPr marL="0" marR="0" lvl="0" indent="0" algn="l" rtl="0">
                        <a:lnSpc>
                          <a:spcPct val="100000"/>
                        </a:lnSpc>
                        <a:spcBef>
                          <a:spcPts val="0"/>
                        </a:spcBef>
                        <a:spcAft>
                          <a:spcPts val="0"/>
                        </a:spcAft>
                        <a:buClr>
                          <a:schemeClr val="dk1"/>
                        </a:buClr>
                        <a:buSzPct val="25000"/>
                        <a:buFont typeface="Cabin"/>
                        <a:buNone/>
                      </a:pPr>
                      <a:r>
                        <a:rPr lang="en-US" sz="1800"/>
                        <a:t>The Colony HS</a:t>
                      </a:r>
                    </a:p>
                  </a:txBody>
                  <a:tcPr marL="91450" marR="91450" marT="45725" marB="45725"/>
                </a:tc>
              </a:tr>
              <a:tr h="370850">
                <a:tc>
                  <a:txBody>
                    <a:bodyPr/>
                    <a:lstStyle/>
                    <a:p>
                      <a:pPr marL="0" marR="0" lvl="0" indent="0" algn="l" rtl="0">
                        <a:spcBef>
                          <a:spcPts val="0"/>
                        </a:spcBef>
                        <a:buSzPct val="25000"/>
                        <a:buNone/>
                      </a:pPr>
                      <a:r>
                        <a:rPr lang="en-US" sz="1800"/>
                        <a:t>Killian Middle School</a:t>
                      </a:r>
                    </a:p>
                  </a:txBody>
                  <a:tcPr marL="91450" marR="91450" marT="45725" marB="45725"/>
                </a:tc>
                <a:tc>
                  <a:txBody>
                    <a:bodyPr/>
                    <a:lstStyle/>
                    <a:p>
                      <a:pPr marL="0" marR="0" lvl="0" indent="0" algn="l" rtl="0">
                        <a:spcBef>
                          <a:spcPts val="0"/>
                        </a:spcBef>
                        <a:buSzPct val="25000"/>
                        <a:buNone/>
                      </a:pPr>
                      <a:r>
                        <a:rPr lang="en-US" sz="1800"/>
                        <a:t>Hebron HS</a:t>
                      </a:r>
                    </a:p>
                  </a:txBody>
                  <a:tcPr marL="91450" marR="91450" marT="45725" marB="45725"/>
                </a:tc>
              </a:tr>
            </a:tbl>
          </a:graphicData>
        </a:graphic>
      </p:graphicFrame>
      <p:sp>
        <p:nvSpPr>
          <p:cNvPr id="520" name="Shape 520"/>
          <p:cNvSpPr txBox="1"/>
          <p:nvPr/>
        </p:nvSpPr>
        <p:spPr>
          <a:xfrm>
            <a:off x="1295400" y="5943600"/>
            <a:ext cx="6705599" cy="6461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Cabin"/>
                <a:ea typeface="Cabin"/>
                <a:cs typeface="Cabin"/>
                <a:sym typeface="Cabin"/>
              </a:rPr>
              <a:t>These schools offer an AP Spanish course.  Some offer other content areas in Spanish.  Course offerings vary by campus.</a:t>
            </a:r>
          </a:p>
        </p:txBody>
      </p:sp>
    </p:spTree>
    <p:extLst>
      <p:ext uri="{BB962C8B-B14F-4D97-AF65-F5344CB8AC3E}">
        <p14:creationId xmlns:p14="http://schemas.microsoft.com/office/powerpoint/2010/main" val="936679101"/>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Shape 525"/>
          <p:cNvSpPr txBox="1">
            <a:spLocks noGrp="1"/>
          </p:cNvSpPr>
          <p:nvPr>
            <p:ph type="title"/>
          </p:nvPr>
        </p:nvSpPr>
        <p:spPr>
          <a:xfrm>
            <a:off x="1219200" y="457200"/>
            <a:ext cx="6781800" cy="1600199"/>
          </a:xfrm>
          <a:prstGeom prst="rect">
            <a:avLst/>
          </a:prstGeom>
          <a:noFill/>
          <a:ln>
            <a:noFill/>
          </a:ln>
        </p:spPr>
        <p:txBody>
          <a:bodyPr lIns="91425" tIns="45700" rIns="91425" bIns="45700" anchor="b" anchorCtr="0">
            <a:noAutofit/>
          </a:bodyPr>
          <a:lstStyle/>
          <a:p>
            <a:pPr marL="0" marR="0" lvl="0" indent="0" algn="l" rtl="0">
              <a:spcBef>
                <a:spcPts val="0"/>
              </a:spcBef>
              <a:buClr>
                <a:srgbClr val="262626"/>
              </a:buClr>
              <a:buSzPct val="25000"/>
              <a:buFont typeface="Impact"/>
              <a:buNone/>
            </a:pPr>
            <a:r>
              <a:rPr lang="en-US" sz="4850">
                <a:solidFill>
                  <a:srgbClr val="262626"/>
                </a:solidFill>
                <a:latin typeface="Impact"/>
                <a:ea typeface="Impact"/>
                <a:cs typeface="Impact"/>
                <a:sym typeface="Impact"/>
              </a:rPr>
              <a:t>Things to consider . . . </a:t>
            </a:r>
            <a:r>
              <a:rPr lang="en-US" sz="4850" b="0" i="0" u="none" strike="noStrike" cap="none">
                <a:solidFill>
                  <a:srgbClr val="262626"/>
                </a:solidFill>
                <a:latin typeface="Impact"/>
                <a:ea typeface="Impact"/>
                <a:cs typeface="Impact"/>
                <a:sym typeface="Impact"/>
              </a:rPr>
              <a:t/>
            </a:r>
            <a:br>
              <a:rPr lang="en-US" sz="4850" b="0" i="0" u="none" strike="noStrike" cap="none">
                <a:solidFill>
                  <a:srgbClr val="262626"/>
                </a:solidFill>
                <a:latin typeface="Impact"/>
                <a:ea typeface="Impact"/>
                <a:cs typeface="Impact"/>
                <a:sym typeface="Impact"/>
              </a:rPr>
            </a:br>
            <a:endParaRPr lang="en-US" sz="4850" b="0" i="0" u="none" strike="noStrike" cap="none">
              <a:solidFill>
                <a:srgbClr val="262626"/>
              </a:solidFill>
              <a:latin typeface="Impact"/>
              <a:ea typeface="Impact"/>
              <a:cs typeface="Impact"/>
              <a:sym typeface="Impact"/>
            </a:endParaRPr>
          </a:p>
        </p:txBody>
      </p:sp>
      <p:sp>
        <p:nvSpPr>
          <p:cNvPr id="526" name="Shape 526"/>
          <p:cNvSpPr txBox="1">
            <a:spLocks noGrp="1"/>
          </p:cNvSpPr>
          <p:nvPr>
            <p:ph type="body" idx="1"/>
          </p:nvPr>
        </p:nvSpPr>
        <p:spPr>
          <a:xfrm>
            <a:off x="838200" y="2235200"/>
            <a:ext cx="7543800" cy="3886200"/>
          </a:xfrm>
          <a:prstGeom prst="rect">
            <a:avLst/>
          </a:prstGeom>
          <a:noFill/>
          <a:ln>
            <a:noFill/>
          </a:ln>
        </p:spPr>
        <p:txBody>
          <a:bodyPr lIns="91425" tIns="45700" rIns="91425" bIns="45700" anchor="ctr" anchorCtr="0">
            <a:noAutofit/>
          </a:bodyPr>
          <a:lstStyle/>
          <a:p>
            <a:pPr marL="594360" marR="0" lvl="1" indent="-276860" algn="l" rtl="0">
              <a:lnSpc>
                <a:spcPct val="90000"/>
              </a:lnSpc>
              <a:spcBef>
                <a:spcPts val="0"/>
              </a:spcBef>
              <a:buClr>
                <a:schemeClr val="accent1"/>
              </a:buClr>
              <a:buSzPct val="100000"/>
              <a:buFont typeface="Arial"/>
              <a:buChar char="•"/>
            </a:pPr>
            <a:r>
              <a:rPr lang="en-US" sz="2600" b="0" i="0" u="none" strike="noStrike" cap="none" dirty="0">
                <a:solidFill>
                  <a:schemeClr val="dk2"/>
                </a:solidFill>
                <a:latin typeface="Times New Roman"/>
                <a:ea typeface="Times New Roman"/>
                <a:cs typeface="Times New Roman"/>
                <a:sym typeface="Times New Roman"/>
              </a:rPr>
              <a:t>Committed to raising a child who knows more than one language—it takes time!</a:t>
            </a:r>
          </a:p>
          <a:p>
            <a:pPr marL="320040" marR="0" lvl="1" indent="-2540" algn="l" rtl="0">
              <a:lnSpc>
                <a:spcPct val="90000"/>
              </a:lnSpc>
              <a:spcBef>
                <a:spcPts val="518"/>
              </a:spcBef>
              <a:buClr>
                <a:schemeClr val="accent1"/>
              </a:buClr>
              <a:buSzPct val="25000"/>
              <a:buFont typeface="Arial"/>
              <a:buNone/>
            </a:pPr>
            <a:endParaRPr sz="2600" b="0" i="0" u="none" strike="noStrike" cap="none" dirty="0">
              <a:solidFill>
                <a:schemeClr val="dk2"/>
              </a:solidFill>
              <a:latin typeface="Times New Roman"/>
              <a:ea typeface="Times New Roman"/>
              <a:cs typeface="Times New Roman"/>
              <a:sym typeface="Times New Roman"/>
            </a:endParaRPr>
          </a:p>
          <a:p>
            <a:pPr marL="594360" marR="0" lvl="1" indent="-276860" algn="l" rtl="0">
              <a:lnSpc>
                <a:spcPct val="90000"/>
              </a:lnSpc>
              <a:spcBef>
                <a:spcPts val="520"/>
              </a:spcBef>
              <a:buClr>
                <a:schemeClr val="accent1"/>
              </a:buClr>
              <a:buSzPct val="100000"/>
              <a:buFont typeface="Arial"/>
              <a:buChar char="•"/>
            </a:pPr>
            <a:r>
              <a:rPr lang="en-US" sz="2600" b="0" i="0" u="none" strike="noStrike" cap="none" dirty="0">
                <a:solidFill>
                  <a:schemeClr val="dk2"/>
                </a:solidFill>
                <a:latin typeface="Times New Roman"/>
                <a:ea typeface="Times New Roman"/>
                <a:cs typeface="Times New Roman"/>
                <a:sym typeface="Times New Roman"/>
              </a:rPr>
              <a:t>Want my child to have new challenge and opportunity—knowing there will be times when it is not easy</a:t>
            </a:r>
          </a:p>
          <a:p>
            <a:pPr marL="320040" marR="0" lvl="1" indent="-2540" algn="l" rtl="0">
              <a:lnSpc>
                <a:spcPct val="90000"/>
              </a:lnSpc>
              <a:spcBef>
                <a:spcPts val="518"/>
              </a:spcBef>
              <a:buClr>
                <a:schemeClr val="accent1"/>
              </a:buClr>
              <a:buSzPct val="25000"/>
              <a:buFont typeface="Arial"/>
              <a:buNone/>
            </a:pPr>
            <a:endParaRPr sz="2600" b="0" i="0" u="none" strike="noStrike" cap="none" dirty="0">
              <a:solidFill>
                <a:schemeClr val="dk2"/>
              </a:solidFill>
              <a:latin typeface="Times New Roman"/>
              <a:ea typeface="Times New Roman"/>
              <a:cs typeface="Times New Roman"/>
              <a:sym typeface="Times New Roman"/>
            </a:endParaRPr>
          </a:p>
          <a:p>
            <a:pPr marL="594360" marR="0" lvl="1" indent="-276860" algn="l" rtl="0">
              <a:lnSpc>
                <a:spcPct val="90000"/>
              </a:lnSpc>
              <a:spcBef>
                <a:spcPts val="520"/>
              </a:spcBef>
              <a:buClr>
                <a:schemeClr val="accent1"/>
              </a:buClr>
              <a:buSzPct val="100000"/>
              <a:buFont typeface="Arial"/>
              <a:buChar char="•"/>
            </a:pPr>
            <a:r>
              <a:rPr lang="en-US" sz="2600" b="0" i="0" u="none" strike="noStrike" cap="none" dirty="0">
                <a:solidFill>
                  <a:schemeClr val="dk2"/>
                </a:solidFill>
                <a:latin typeface="Times New Roman"/>
                <a:ea typeface="Times New Roman"/>
                <a:cs typeface="Times New Roman"/>
                <a:sym typeface="Times New Roman"/>
              </a:rPr>
              <a:t>Transportation to the dual language campus if not in the school zone</a:t>
            </a:r>
          </a:p>
          <a:p>
            <a:pPr marL="594360" marR="0" lvl="1" indent="-276860" algn="l" rtl="0">
              <a:lnSpc>
                <a:spcPct val="90000"/>
              </a:lnSpc>
              <a:spcBef>
                <a:spcPts val="407"/>
              </a:spcBef>
              <a:buClr>
                <a:schemeClr val="accent1"/>
              </a:buClr>
              <a:buSzPct val="96904"/>
              <a:buFont typeface="Arial"/>
              <a:buNone/>
            </a:pPr>
            <a:endParaRPr sz="2050" b="0" i="0" u="none" strike="noStrike" cap="none" dirty="0">
              <a:solidFill>
                <a:schemeClr val="dk2"/>
              </a:solidFill>
              <a:latin typeface="Times New Roman"/>
              <a:ea typeface="Times New Roman"/>
              <a:cs typeface="Times New Roman"/>
              <a:sym typeface="Times New Roman"/>
            </a:endParaRPr>
          </a:p>
          <a:p>
            <a:pPr marL="82296" marR="0" lvl="0" indent="-6096" algn="l" rtl="0">
              <a:lnSpc>
                <a:spcPct val="90000"/>
              </a:lnSpc>
              <a:spcBef>
                <a:spcPts val="444"/>
              </a:spcBef>
              <a:buClr>
                <a:schemeClr val="accent1"/>
              </a:buClr>
              <a:buSzPct val="25000"/>
              <a:buFont typeface="Arial"/>
              <a:buNone/>
            </a:pPr>
            <a:endParaRPr sz="2200" b="0" i="0" u="none" strike="noStrike" cap="none" dirty="0">
              <a:solidFill>
                <a:schemeClr val="dk2"/>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660199517"/>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Shape 531"/>
          <p:cNvSpPr txBox="1">
            <a:spLocks noGrp="1"/>
          </p:cNvSpPr>
          <p:nvPr>
            <p:ph type="title"/>
          </p:nvPr>
        </p:nvSpPr>
        <p:spPr>
          <a:xfrm>
            <a:off x="914400" y="381000"/>
            <a:ext cx="7391399" cy="1981199"/>
          </a:xfrm>
          <a:prstGeom prst="rect">
            <a:avLst/>
          </a:prstGeom>
          <a:noFill/>
          <a:ln>
            <a:noFill/>
          </a:ln>
        </p:spPr>
        <p:txBody>
          <a:bodyPr lIns="91425" tIns="45700" rIns="91425" bIns="45700" anchor="b" anchorCtr="0">
            <a:noAutofit/>
          </a:bodyPr>
          <a:lstStyle/>
          <a:p>
            <a:pPr marL="0" marR="0" lvl="0" indent="0" algn="l" rtl="0">
              <a:spcBef>
                <a:spcPts val="0"/>
              </a:spcBef>
              <a:buClr>
                <a:srgbClr val="262626"/>
              </a:buClr>
              <a:buSzPct val="25000"/>
              <a:buFont typeface="Impact"/>
              <a:buNone/>
            </a:pPr>
            <a:r>
              <a:rPr lang="en-US" sz="4400" b="0" i="0" u="none" strike="noStrike" cap="none">
                <a:solidFill>
                  <a:srgbClr val="262626"/>
                </a:solidFill>
                <a:latin typeface="Impact"/>
                <a:ea typeface="Impact"/>
                <a:cs typeface="Impact"/>
                <a:sym typeface="Impact"/>
              </a:rPr>
              <a:t>Supporting Parents Committed to Dual Language Program</a:t>
            </a:r>
          </a:p>
        </p:txBody>
      </p:sp>
      <p:sp>
        <p:nvSpPr>
          <p:cNvPr id="532" name="Shape 532"/>
          <p:cNvSpPr txBox="1">
            <a:spLocks noGrp="1"/>
          </p:cNvSpPr>
          <p:nvPr>
            <p:ph type="body" idx="1"/>
          </p:nvPr>
        </p:nvSpPr>
        <p:spPr>
          <a:xfrm>
            <a:off x="914400" y="2362200"/>
            <a:ext cx="7543800" cy="3886200"/>
          </a:xfrm>
          <a:prstGeom prst="rect">
            <a:avLst/>
          </a:prstGeom>
          <a:noFill/>
          <a:ln>
            <a:noFill/>
          </a:ln>
        </p:spPr>
        <p:txBody>
          <a:bodyPr lIns="91425" tIns="45700" rIns="91425" bIns="45700" anchor="ctr" anchorCtr="0">
            <a:noAutofit/>
          </a:bodyPr>
          <a:lstStyle/>
          <a:p>
            <a:pPr marL="274320" marR="0" lvl="0" indent="-274320" algn="l" rtl="0">
              <a:spcBef>
                <a:spcPts val="0"/>
              </a:spcBef>
              <a:buClr>
                <a:schemeClr val="accent1"/>
              </a:buClr>
              <a:buSzPct val="98333"/>
              <a:buFont typeface="Arial"/>
              <a:buChar char="•"/>
            </a:pPr>
            <a:r>
              <a:rPr lang="en-US" sz="2950" b="0" i="0" u="none" strike="noStrike" cap="none" dirty="0">
                <a:solidFill>
                  <a:schemeClr val="dk2"/>
                </a:solidFill>
                <a:latin typeface="Times New Roman"/>
                <a:ea typeface="Times New Roman"/>
                <a:cs typeface="Times New Roman"/>
                <a:sym typeface="Times New Roman"/>
              </a:rPr>
              <a:t>Priority given to younger siblings when age-appropriate</a:t>
            </a:r>
          </a:p>
          <a:p>
            <a:pPr marL="274320" marR="0" lvl="0" indent="-274320" algn="l" rtl="0">
              <a:spcBef>
                <a:spcPts val="590"/>
              </a:spcBef>
              <a:buClr>
                <a:schemeClr val="accent1"/>
              </a:buClr>
              <a:buSzPct val="98333"/>
              <a:buFont typeface="Arial"/>
              <a:buChar char="•"/>
            </a:pPr>
            <a:r>
              <a:rPr lang="en-US" sz="2950" b="0" i="0" u="none" strike="noStrike" cap="none" dirty="0">
                <a:solidFill>
                  <a:schemeClr val="dk2"/>
                </a:solidFill>
                <a:latin typeface="Times New Roman"/>
                <a:ea typeface="Times New Roman"/>
                <a:cs typeface="Times New Roman"/>
                <a:sym typeface="Times New Roman"/>
              </a:rPr>
              <a:t>If live </a:t>
            </a:r>
            <a:r>
              <a:rPr lang="en-US" sz="2950" b="0" i="0" u="none" strike="noStrike" cap="none" dirty="0" smtClean="0">
                <a:solidFill>
                  <a:schemeClr val="dk2"/>
                </a:solidFill>
                <a:latin typeface="Times New Roman"/>
                <a:ea typeface="Times New Roman"/>
                <a:cs typeface="Times New Roman"/>
                <a:sym typeface="Times New Roman"/>
              </a:rPr>
              <a:t>out </a:t>
            </a:r>
            <a:r>
              <a:rPr lang="en-US" sz="2950" b="0" i="0" u="none" strike="noStrike" cap="none" dirty="0">
                <a:solidFill>
                  <a:schemeClr val="dk2"/>
                </a:solidFill>
                <a:latin typeface="Times New Roman"/>
                <a:ea typeface="Times New Roman"/>
                <a:cs typeface="Times New Roman"/>
                <a:sym typeface="Times New Roman"/>
              </a:rPr>
              <a:t>of </a:t>
            </a:r>
            <a:r>
              <a:rPr lang="en-US" sz="2950" b="0" i="0" u="none" strike="noStrike" cap="none" dirty="0" smtClean="0">
                <a:solidFill>
                  <a:schemeClr val="dk2"/>
                </a:solidFill>
                <a:latin typeface="Times New Roman"/>
                <a:ea typeface="Times New Roman"/>
                <a:cs typeface="Times New Roman"/>
                <a:sym typeface="Times New Roman"/>
              </a:rPr>
              <a:t>zone</a:t>
            </a:r>
            <a:r>
              <a:rPr lang="en-US" sz="2950" b="0" i="0" u="none" strike="noStrike" cap="none" dirty="0">
                <a:solidFill>
                  <a:schemeClr val="dk2"/>
                </a:solidFill>
                <a:latin typeface="Times New Roman"/>
                <a:ea typeface="Times New Roman"/>
                <a:cs typeface="Times New Roman"/>
                <a:sym typeface="Times New Roman"/>
              </a:rPr>
              <a:t>:</a:t>
            </a:r>
          </a:p>
          <a:p>
            <a:pPr marL="594360" marR="0" lvl="1" indent="-276860" algn="l" rtl="0">
              <a:spcBef>
                <a:spcPts val="520"/>
              </a:spcBef>
              <a:buClr>
                <a:schemeClr val="accent1"/>
              </a:buClr>
              <a:buSzPct val="100000"/>
              <a:buFont typeface="Arial"/>
              <a:buChar char="•"/>
            </a:pPr>
            <a:r>
              <a:rPr lang="en-US" sz="2600" b="0" i="0" u="none" strike="noStrike" cap="none" dirty="0">
                <a:solidFill>
                  <a:schemeClr val="dk2"/>
                </a:solidFill>
                <a:latin typeface="Times New Roman"/>
                <a:ea typeface="Times New Roman"/>
                <a:cs typeface="Times New Roman"/>
                <a:sym typeface="Times New Roman"/>
              </a:rPr>
              <a:t>Older siblings can be assigned to the same campus </a:t>
            </a:r>
          </a:p>
          <a:p>
            <a:pPr marL="594360" marR="0" lvl="1" indent="-276860" algn="l" rtl="0">
              <a:spcBef>
                <a:spcPts val="407"/>
              </a:spcBef>
              <a:buClr>
                <a:schemeClr val="accent1"/>
              </a:buClr>
              <a:buSzPct val="78269"/>
              <a:buFont typeface="Arial"/>
              <a:buNone/>
            </a:pPr>
            <a:r>
              <a:rPr lang="en-US" sz="2600" dirty="0">
                <a:solidFill>
                  <a:schemeClr val="dk2"/>
                </a:solidFill>
                <a:latin typeface="Times New Roman"/>
                <a:ea typeface="Times New Roman"/>
                <a:cs typeface="Times New Roman"/>
                <a:sym typeface="Times New Roman"/>
              </a:rPr>
              <a:t> </a:t>
            </a:r>
          </a:p>
        </p:txBody>
      </p:sp>
    </p:spTree>
    <p:extLst>
      <p:ext uri="{BB962C8B-B14F-4D97-AF65-F5344CB8AC3E}">
        <p14:creationId xmlns:p14="http://schemas.microsoft.com/office/powerpoint/2010/main" val="1021356807"/>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Shape 537"/>
          <p:cNvSpPr txBox="1">
            <a:spLocks noGrp="1"/>
          </p:cNvSpPr>
          <p:nvPr>
            <p:ph type="title"/>
          </p:nvPr>
        </p:nvSpPr>
        <p:spPr>
          <a:xfrm>
            <a:off x="838200" y="381000"/>
            <a:ext cx="6781800" cy="1600199"/>
          </a:xfrm>
          <a:prstGeom prst="rect">
            <a:avLst/>
          </a:prstGeom>
          <a:noFill/>
          <a:ln>
            <a:noFill/>
          </a:ln>
        </p:spPr>
        <p:txBody>
          <a:bodyPr lIns="91425" tIns="45700" rIns="91425" bIns="45700" anchor="b" anchorCtr="0">
            <a:noAutofit/>
          </a:bodyPr>
          <a:lstStyle/>
          <a:p>
            <a:pPr marL="0" marR="0" lvl="0" indent="0" algn="ctr" rtl="0">
              <a:spcBef>
                <a:spcPts val="0"/>
              </a:spcBef>
              <a:buClr>
                <a:srgbClr val="262626"/>
              </a:buClr>
              <a:buSzPct val="25000"/>
              <a:buFont typeface="Impact"/>
              <a:buNone/>
            </a:pPr>
            <a:r>
              <a:rPr lang="en-US" sz="5400" b="0" i="0" u="none" strike="noStrike" cap="none">
                <a:solidFill>
                  <a:srgbClr val="262626"/>
                </a:solidFill>
                <a:latin typeface="Impact"/>
                <a:ea typeface="Impact"/>
                <a:cs typeface="Impact"/>
                <a:sym typeface="Impact"/>
              </a:rPr>
              <a:t>Supporting Parents</a:t>
            </a:r>
          </a:p>
        </p:txBody>
      </p:sp>
      <p:sp>
        <p:nvSpPr>
          <p:cNvPr id="538" name="Shape 538"/>
          <p:cNvSpPr txBox="1">
            <a:spLocks noGrp="1"/>
          </p:cNvSpPr>
          <p:nvPr>
            <p:ph type="body" idx="1"/>
          </p:nvPr>
        </p:nvSpPr>
        <p:spPr>
          <a:xfrm>
            <a:off x="762000" y="2057400"/>
            <a:ext cx="7543800" cy="3886200"/>
          </a:xfrm>
          <a:prstGeom prst="rect">
            <a:avLst/>
          </a:prstGeom>
          <a:noFill/>
          <a:ln>
            <a:noFill/>
          </a:ln>
        </p:spPr>
        <p:txBody>
          <a:bodyPr lIns="91425" tIns="45700" rIns="91425" bIns="45700" anchor="ctr" anchorCtr="0">
            <a:noAutofit/>
          </a:bodyPr>
          <a:lstStyle/>
          <a:p>
            <a:pPr marL="274320" marR="0" lvl="0" indent="-274320" algn="l" rtl="0">
              <a:spcBef>
                <a:spcPts val="0"/>
              </a:spcBef>
              <a:buClr>
                <a:schemeClr val="accent1"/>
              </a:buClr>
              <a:buSzPct val="100000"/>
              <a:buFont typeface="Arial"/>
              <a:buChar char="•"/>
            </a:pPr>
            <a:r>
              <a:rPr lang="en-US" sz="3200" b="0" i="0" u="none" strike="noStrike" cap="none">
                <a:solidFill>
                  <a:schemeClr val="dk2"/>
                </a:solidFill>
                <a:latin typeface="Times New Roman"/>
                <a:ea typeface="Times New Roman"/>
                <a:cs typeface="Times New Roman"/>
                <a:sym typeface="Times New Roman"/>
              </a:rPr>
              <a:t>Parent Collaboratives—training &amp; networking held about 5 times/year</a:t>
            </a:r>
          </a:p>
          <a:p>
            <a:pPr marL="274320" marR="0" lvl="0" indent="-274320" algn="l" rtl="0">
              <a:spcBef>
                <a:spcPts val="640"/>
              </a:spcBef>
              <a:buClr>
                <a:schemeClr val="accent1"/>
              </a:buClr>
              <a:buSzPct val="100000"/>
              <a:buFont typeface="Arial"/>
              <a:buChar char="•"/>
            </a:pPr>
            <a:r>
              <a:rPr lang="en-US" sz="3200" b="0" i="0" u="none" strike="noStrike" cap="none">
                <a:solidFill>
                  <a:schemeClr val="dk2"/>
                </a:solidFill>
                <a:latin typeface="Times New Roman"/>
                <a:ea typeface="Times New Roman"/>
                <a:cs typeface="Times New Roman"/>
                <a:sym typeface="Times New Roman"/>
              </a:rPr>
              <a:t>Availability of online Spanish classes (fee)</a:t>
            </a:r>
          </a:p>
          <a:p>
            <a:pPr marL="274320" marR="0" lvl="0" indent="-274320" algn="l" rtl="0">
              <a:spcBef>
                <a:spcPts val="640"/>
              </a:spcBef>
              <a:buClr>
                <a:schemeClr val="accent1"/>
              </a:buClr>
              <a:buSzPct val="100000"/>
              <a:buFont typeface="Arial"/>
              <a:buChar char="•"/>
            </a:pPr>
            <a:r>
              <a:rPr lang="en-US" sz="3200" b="0" i="0" u="none" strike="noStrike" cap="none">
                <a:solidFill>
                  <a:schemeClr val="dk2"/>
                </a:solidFill>
                <a:latin typeface="Times New Roman"/>
                <a:ea typeface="Times New Roman"/>
                <a:cs typeface="Times New Roman"/>
                <a:sym typeface="Times New Roman"/>
              </a:rPr>
              <a:t>Website with resources about dual language</a:t>
            </a:r>
          </a:p>
          <a:p>
            <a:pPr marL="82296" marR="0" lvl="0" indent="-6096" algn="l" rtl="0">
              <a:spcBef>
                <a:spcPts val="480"/>
              </a:spcBef>
              <a:buClr>
                <a:schemeClr val="accent1"/>
              </a:buClr>
              <a:buSzPct val="25000"/>
              <a:buFont typeface="Arial"/>
              <a:buNone/>
            </a:pPr>
            <a:endParaRPr sz="2400" b="0" i="0" u="none" strike="noStrike" cap="none">
              <a:solidFill>
                <a:schemeClr val="dk2"/>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49625445"/>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Shape 544"/>
          <p:cNvSpPr txBox="1">
            <a:spLocks noGrp="1"/>
          </p:cNvSpPr>
          <p:nvPr>
            <p:ph type="title"/>
          </p:nvPr>
        </p:nvSpPr>
        <p:spPr>
          <a:xfrm>
            <a:off x="798909" y="304800"/>
            <a:ext cx="7543800" cy="1219199"/>
          </a:xfrm>
          <a:prstGeom prst="rect">
            <a:avLst/>
          </a:prstGeom>
        </p:spPr>
        <p:txBody>
          <a:bodyPr lIns="68575" tIns="68575" rIns="68575" bIns="68575" anchor="b" anchorCtr="0">
            <a:noAutofit/>
          </a:bodyPr>
          <a:lstStyle/>
          <a:p>
            <a:pPr lvl="0" algn="ctr">
              <a:spcBef>
                <a:spcPts val="0"/>
              </a:spcBef>
              <a:buNone/>
            </a:pPr>
            <a:r>
              <a:rPr lang="en-US" sz="7200" b="1"/>
              <a:t>Questions</a:t>
            </a:r>
          </a:p>
        </p:txBody>
      </p:sp>
      <p:sp>
        <p:nvSpPr>
          <p:cNvPr id="545" name="Shape 545"/>
          <p:cNvSpPr txBox="1">
            <a:spLocks noGrp="1"/>
          </p:cNvSpPr>
          <p:nvPr>
            <p:ph type="body" idx="1"/>
          </p:nvPr>
        </p:nvSpPr>
        <p:spPr>
          <a:xfrm>
            <a:off x="798910" y="1752600"/>
            <a:ext cx="7543800" cy="4229100"/>
          </a:xfrm>
          <a:prstGeom prst="rect">
            <a:avLst/>
          </a:prstGeom>
        </p:spPr>
        <p:txBody>
          <a:bodyPr lIns="68575" tIns="68575" rIns="68575" bIns="68575" anchor="t" anchorCtr="0">
            <a:noAutofit/>
          </a:bodyPr>
          <a:lstStyle/>
          <a:p>
            <a:pPr lvl="0" algn="ctr" rtl="0">
              <a:spcBef>
                <a:spcPts val="0"/>
              </a:spcBef>
              <a:buNone/>
            </a:pPr>
            <a:endParaRPr sz="9600"/>
          </a:p>
          <a:p>
            <a:pPr lvl="0" algn="ctr">
              <a:spcBef>
                <a:spcPts val="0"/>
              </a:spcBef>
              <a:buNone/>
            </a:pPr>
            <a:endParaRPr sz="9600"/>
          </a:p>
        </p:txBody>
      </p:sp>
      <p:pic>
        <p:nvPicPr>
          <p:cNvPr id="546" name="Shape 546"/>
          <p:cNvPicPr preferRelativeResize="0"/>
          <p:nvPr/>
        </p:nvPicPr>
        <p:blipFill>
          <a:blip r:embed="rId3">
            <a:alphaModFix/>
          </a:blip>
          <a:stretch>
            <a:fillRect/>
          </a:stretch>
        </p:blipFill>
        <p:spPr>
          <a:xfrm>
            <a:off x="2289800" y="2234462"/>
            <a:ext cx="4978750" cy="2735574"/>
          </a:xfrm>
          <a:prstGeom prst="rect">
            <a:avLst/>
          </a:prstGeom>
          <a:noFill/>
          <a:ln>
            <a:noFill/>
          </a:ln>
        </p:spPr>
      </p:pic>
    </p:spTree>
    <p:extLst>
      <p:ext uri="{BB962C8B-B14F-4D97-AF65-F5344CB8AC3E}">
        <p14:creationId xmlns:p14="http://schemas.microsoft.com/office/powerpoint/2010/main" val="3722231375"/>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What will my child be doing in full-day kindergarten?</a:t>
            </a:r>
          </a:p>
        </p:txBody>
      </p:sp>
      <p:pic>
        <p:nvPicPr>
          <p:cNvPr id="129" name="Shape 129"/>
          <p:cNvPicPr preferRelativeResize="0"/>
          <p:nvPr/>
        </p:nvPicPr>
        <p:blipFill rotWithShape="1">
          <a:blip r:embed="rId3">
            <a:alphaModFix/>
          </a:blip>
          <a:srcRect/>
          <a:stretch/>
        </p:blipFill>
        <p:spPr>
          <a:xfrm>
            <a:off x="4343400" y="1447800"/>
            <a:ext cx="4182813" cy="3124199"/>
          </a:xfrm>
          <a:prstGeom prst="rect">
            <a:avLst/>
          </a:prstGeom>
          <a:noFill/>
          <a:ln>
            <a:noFill/>
          </a:ln>
        </p:spPr>
      </p:pic>
      <p:pic>
        <p:nvPicPr>
          <p:cNvPr id="130" name="Shape 130"/>
          <p:cNvPicPr preferRelativeResize="0"/>
          <p:nvPr/>
        </p:nvPicPr>
        <p:blipFill rotWithShape="1">
          <a:blip r:embed="rId4">
            <a:alphaModFix/>
          </a:blip>
          <a:srcRect/>
          <a:stretch/>
        </p:blipFill>
        <p:spPr>
          <a:xfrm>
            <a:off x="762000" y="3581400"/>
            <a:ext cx="3352799" cy="2514599"/>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Shape 551"/>
          <p:cNvSpPr txBox="1">
            <a:spLocks noGrp="1"/>
          </p:cNvSpPr>
          <p:nvPr>
            <p:ph type="title"/>
          </p:nvPr>
        </p:nvSpPr>
        <p:spPr>
          <a:xfrm>
            <a:off x="548650" y="38100"/>
            <a:ext cx="7796399" cy="1149300"/>
          </a:xfrm>
          <a:prstGeom prst="rect">
            <a:avLst/>
          </a:prstGeom>
          <a:noFill/>
          <a:ln>
            <a:noFill/>
          </a:ln>
        </p:spPr>
        <p:txBody>
          <a:bodyPr lIns="91425" tIns="45700" rIns="91425" bIns="45700" anchor="b" anchorCtr="0">
            <a:noAutofit/>
          </a:bodyPr>
          <a:lstStyle/>
          <a:p>
            <a:pPr marL="0" marR="0" lvl="0" indent="0" algn="l" rtl="0">
              <a:spcBef>
                <a:spcPts val="0"/>
              </a:spcBef>
              <a:buClr>
                <a:srgbClr val="262626"/>
              </a:buClr>
              <a:buSzPct val="25000"/>
              <a:buFont typeface="Impact"/>
              <a:buNone/>
            </a:pPr>
            <a:r>
              <a:rPr lang="en-US" sz="3600" b="0" i="0" u="none" strike="noStrike" cap="none" dirty="0">
                <a:solidFill>
                  <a:srgbClr val="262626"/>
                </a:solidFill>
                <a:latin typeface="Impact"/>
                <a:ea typeface="Impact"/>
                <a:cs typeface="Impact"/>
                <a:sym typeface="Impact"/>
              </a:rPr>
              <a:t>Procedure for Dual Language Pla</a:t>
            </a:r>
            <a:r>
              <a:rPr lang="en-US" sz="3600" dirty="0">
                <a:solidFill>
                  <a:srgbClr val="262626"/>
                </a:solidFill>
                <a:latin typeface="Impact"/>
                <a:ea typeface="Impact"/>
                <a:cs typeface="Impact"/>
                <a:sym typeface="Impact"/>
              </a:rPr>
              <a:t>cements</a:t>
            </a:r>
          </a:p>
        </p:txBody>
      </p:sp>
      <p:sp>
        <p:nvSpPr>
          <p:cNvPr id="552" name="Shape 552"/>
          <p:cNvSpPr txBox="1">
            <a:spLocks noGrp="1"/>
          </p:cNvSpPr>
          <p:nvPr>
            <p:ph type="body" idx="1"/>
          </p:nvPr>
        </p:nvSpPr>
        <p:spPr>
          <a:xfrm>
            <a:off x="914400" y="1447800"/>
            <a:ext cx="7543800" cy="3886200"/>
          </a:xfrm>
          <a:prstGeom prst="rect">
            <a:avLst/>
          </a:prstGeom>
          <a:noFill/>
          <a:ln>
            <a:noFill/>
          </a:ln>
        </p:spPr>
        <p:txBody>
          <a:bodyPr lIns="91425" tIns="45700" rIns="91425" bIns="45700" anchor="ctr" anchorCtr="0">
            <a:noAutofit/>
          </a:bodyPr>
          <a:lstStyle/>
          <a:p>
            <a:pPr marL="596646" marR="0" lvl="0" indent="-520446" algn="l" rtl="0">
              <a:spcBef>
                <a:spcPts val="0"/>
              </a:spcBef>
              <a:buClr>
                <a:schemeClr val="accent1"/>
              </a:buClr>
              <a:buSzPct val="100000"/>
              <a:buFont typeface="Impact"/>
              <a:buAutoNum type="arabicPeriod"/>
            </a:pPr>
            <a:r>
              <a:rPr lang="en-US" sz="2400" b="0" i="0" u="none" strike="noStrike" cap="none" dirty="0">
                <a:solidFill>
                  <a:schemeClr val="dk2"/>
                </a:solidFill>
                <a:latin typeface="Times New Roman"/>
                <a:ea typeface="Times New Roman"/>
                <a:cs typeface="Times New Roman"/>
                <a:sym typeface="Times New Roman"/>
              </a:rPr>
              <a:t>Attend a parent information meeting </a:t>
            </a:r>
          </a:p>
          <a:p>
            <a:pPr marL="596646" marR="0" lvl="0" indent="-520446" algn="l" rtl="0">
              <a:spcBef>
                <a:spcPts val="480"/>
              </a:spcBef>
              <a:buClr>
                <a:schemeClr val="accent1"/>
              </a:buClr>
              <a:buSzPct val="100000"/>
              <a:buFont typeface="Impact"/>
              <a:buAutoNum type="arabicPeriod"/>
            </a:pPr>
            <a:r>
              <a:rPr lang="en-US" sz="2400" b="0" i="0" u="none" strike="noStrike" cap="none" dirty="0">
                <a:solidFill>
                  <a:schemeClr val="dk2"/>
                </a:solidFill>
                <a:latin typeface="Times New Roman"/>
                <a:ea typeface="Times New Roman"/>
                <a:cs typeface="Times New Roman"/>
                <a:sym typeface="Times New Roman"/>
              </a:rPr>
              <a:t>Submit Request form</a:t>
            </a:r>
          </a:p>
          <a:p>
            <a:pPr marL="596646" marR="0" lvl="0" indent="-520446" algn="l" rtl="0">
              <a:spcBef>
                <a:spcPts val="480"/>
              </a:spcBef>
              <a:buClr>
                <a:schemeClr val="accent1"/>
              </a:buClr>
              <a:buSzPct val="100000"/>
              <a:buFont typeface="Impact"/>
              <a:buAutoNum type="arabicPeriod"/>
            </a:pPr>
            <a:r>
              <a:rPr lang="en-US" sz="2400" b="0" i="0" u="none" strike="noStrike" cap="none" dirty="0">
                <a:solidFill>
                  <a:schemeClr val="dk2"/>
                </a:solidFill>
                <a:latin typeface="Times New Roman"/>
                <a:ea typeface="Times New Roman"/>
                <a:cs typeface="Times New Roman"/>
                <a:sym typeface="Times New Roman"/>
              </a:rPr>
              <a:t>Receive email notification </a:t>
            </a:r>
          </a:p>
          <a:p>
            <a:pPr marL="596646" marR="0" lvl="0" indent="-520446" algn="l" rtl="0">
              <a:spcBef>
                <a:spcPts val="480"/>
              </a:spcBef>
              <a:buClr>
                <a:schemeClr val="accent1"/>
              </a:buClr>
              <a:buSzPct val="100000"/>
              <a:buFont typeface="Impact"/>
              <a:buAutoNum type="arabicPeriod"/>
            </a:pPr>
            <a:r>
              <a:rPr lang="en-US" sz="2400" b="0" i="0" u="none" strike="noStrike" cap="none" dirty="0">
                <a:solidFill>
                  <a:schemeClr val="dk2"/>
                </a:solidFill>
                <a:latin typeface="Times New Roman"/>
                <a:ea typeface="Times New Roman"/>
                <a:cs typeface="Times New Roman"/>
                <a:sym typeface="Times New Roman"/>
              </a:rPr>
              <a:t>If new to district, enroll child at </a:t>
            </a:r>
            <a:r>
              <a:rPr lang="en-US" sz="2400" b="0" i="0" u="none" strike="noStrike" cap="none" dirty="0" err="1">
                <a:solidFill>
                  <a:schemeClr val="dk2"/>
                </a:solidFill>
                <a:latin typeface="Times New Roman"/>
                <a:ea typeface="Times New Roman"/>
                <a:cs typeface="Times New Roman"/>
                <a:sym typeface="Times New Roman"/>
              </a:rPr>
              <a:t>enroll.lisd.net</a:t>
            </a:r>
            <a:r>
              <a:rPr lang="en-US" sz="2400" b="0" i="0" u="none" strike="noStrike" cap="none" dirty="0">
                <a:solidFill>
                  <a:schemeClr val="dk2"/>
                </a:solidFill>
                <a:latin typeface="Times New Roman"/>
                <a:ea typeface="Times New Roman"/>
                <a:cs typeface="Times New Roman"/>
                <a:sym typeface="Times New Roman"/>
              </a:rPr>
              <a:t>—then bring registration documents to the dual language campus AFTER receiving email notification</a:t>
            </a:r>
          </a:p>
          <a:p>
            <a:pPr marL="596646" marR="0" lvl="0" indent="-520446" algn="l" rtl="0">
              <a:spcBef>
                <a:spcPts val="480"/>
              </a:spcBef>
              <a:buClr>
                <a:schemeClr val="accent1"/>
              </a:buClr>
              <a:buSzPct val="100000"/>
              <a:buFont typeface="Impact"/>
              <a:buAutoNum type="arabicPeriod"/>
            </a:pPr>
            <a:r>
              <a:rPr lang="en-US" sz="2400" b="0" i="0" u="none" strike="noStrike" cap="none" dirty="0">
                <a:solidFill>
                  <a:schemeClr val="dk2"/>
                </a:solidFill>
                <a:latin typeface="Times New Roman"/>
                <a:ea typeface="Times New Roman"/>
                <a:cs typeface="Times New Roman"/>
                <a:sym typeface="Times New Roman"/>
              </a:rPr>
              <a:t>Sign Memorandum of Understanding (MOU) at the campus</a:t>
            </a:r>
          </a:p>
        </p:txBody>
      </p:sp>
      <p:sp>
        <p:nvSpPr>
          <p:cNvPr id="553" name="Shape 553"/>
          <p:cNvSpPr/>
          <p:nvPr/>
        </p:nvSpPr>
        <p:spPr>
          <a:xfrm>
            <a:off x="6179900" y="1817625"/>
            <a:ext cx="461399" cy="391500"/>
          </a:xfrm>
          <a:prstGeom prst="smileyFace">
            <a:avLst>
              <a:gd name="adj" fmla="val 4653"/>
            </a:avLst>
          </a:prstGeom>
          <a:solidFill>
            <a:srgbClr val="FFFF00"/>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4102322900"/>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Shape 559"/>
          <p:cNvSpPr txBox="1">
            <a:spLocks noGrp="1"/>
          </p:cNvSpPr>
          <p:nvPr>
            <p:ph type="title"/>
          </p:nvPr>
        </p:nvSpPr>
        <p:spPr>
          <a:xfrm>
            <a:off x="798909" y="304800"/>
            <a:ext cx="7543800" cy="1219199"/>
          </a:xfrm>
          <a:prstGeom prst="rect">
            <a:avLst/>
          </a:prstGeom>
        </p:spPr>
        <p:txBody>
          <a:bodyPr lIns="68575" tIns="68575" rIns="68575" bIns="68575" anchor="b" anchorCtr="0">
            <a:noAutofit/>
          </a:bodyPr>
          <a:lstStyle/>
          <a:p>
            <a:pPr lvl="0" algn="ctr" rtl="0">
              <a:spcBef>
                <a:spcPts val="0"/>
              </a:spcBef>
              <a:buNone/>
            </a:pPr>
            <a:r>
              <a:rPr lang="en-US" sz="4000">
                <a:latin typeface="Impact"/>
                <a:ea typeface="Impact"/>
                <a:cs typeface="Impact"/>
                <a:sym typeface="Impact"/>
              </a:rPr>
              <a:t>http://goo.gl/forms/NTsLmVFnxS</a:t>
            </a:r>
          </a:p>
        </p:txBody>
      </p:sp>
      <p:sp>
        <p:nvSpPr>
          <p:cNvPr id="560" name="Shape 560"/>
          <p:cNvSpPr txBox="1">
            <a:spLocks noGrp="1"/>
          </p:cNvSpPr>
          <p:nvPr>
            <p:ph type="body" idx="1"/>
          </p:nvPr>
        </p:nvSpPr>
        <p:spPr>
          <a:xfrm>
            <a:off x="798910" y="1752600"/>
            <a:ext cx="7543800" cy="4229100"/>
          </a:xfrm>
          <a:prstGeom prst="rect">
            <a:avLst/>
          </a:prstGeom>
        </p:spPr>
        <p:txBody>
          <a:bodyPr lIns="68575" tIns="68575" rIns="68575" bIns="68575" anchor="t" anchorCtr="0">
            <a:noAutofit/>
          </a:bodyPr>
          <a:lstStyle/>
          <a:p>
            <a:pPr lvl="0" algn="ctr" rtl="0">
              <a:spcBef>
                <a:spcPts val="0"/>
              </a:spcBef>
              <a:buNone/>
            </a:pPr>
            <a:r>
              <a:rPr lang="en-US"/>
              <a:t>Dual Language Placement Application</a:t>
            </a:r>
          </a:p>
          <a:p>
            <a:pPr lvl="0" rtl="0">
              <a:spcBef>
                <a:spcPts val="0"/>
              </a:spcBef>
              <a:buNone/>
            </a:pPr>
            <a:endParaRPr/>
          </a:p>
        </p:txBody>
      </p:sp>
      <p:pic>
        <p:nvPicPr>
          <p:cNvPr id="561" name="Shape 561"/>
          <p:cNvPicPr preferRelativeResize="0"/>
          <p:nvPr/>
        </p:nvPicPr>
        <p:blipFill>
          <a:blip r:embed="rId3">
            <a:alphaModFix/>
          </a:blip>
          <a:stretch>
            <a:fillRect/>
          </a:stretch>
        </p:blipFill>
        <p:spPr>
          <a:xfrm>
            <a:off x="3058575" y="2531825"/>
            <a:ext cx="3026850" cy="3056525"/>
          </a:xfrm>
          <a:prstGeom prst="rect">
            <a:avLst/>
          </a:prstGeom>
          <a:noFill/>
          <a:ln>
            <a:noFill/>
          </a:ln>
        </p:spPr>
      </p:pic>
    </p:spTree>
    <p:extLst>
      <p:ext uri="{BB962C8B-B14F-4D97-AF65-F5344CB8AC3E}">
        <p14:creationId xmlns:p14="http://schemas.microsoft.com/office/powerpoint/2010/main" val="1906894631"/>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Shape 566"/>
          <p:cNvSpPr txBox="1">
            <a:spLocks noGrp="1"/>
          </p:cNvSpPr>
          <p:nvPr>
            <p:ph type="title"/>
          </p:nvPr>
        </p:nvSpPr>
        <p:spPr>
          <a:xfrm>
            <a:off x="4506" y="609600"/>
            <a:ext cx="6781800" cy="914400"/>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Clr>
                <a:srgbClr val="262626"/>
              </a:buClr>
              <a:buSzPct val="25000"/>
              <a:buFont typeface="Times New Roman"/>
              <a:buNone/>
            </a:pPr>
            <a:r>
              <a:rPr lang="en-US" sz="4850" b="0" i="0" u="none" strike="noStrike" cap="none">
                <a:solidFill>
                  <a:srgbClr val="262626"/>
                </a:solidFill>
                <a:latin typeface="Times New Roman"/>
                <a:ea typeface="Times New Roman"/>
                <a:cs typeface="Times New Roman"/>
                <a:sym typeface="Times New Roman"/>
              </a:rPr>
              <a:t>Contact Information</a:t>
            </a:r>
          </a:p>
        </p:txBody>
      </p:sp>
      <p:sp>
        <p:nvSpPr>
          <p:cNvPr id="567" name="Shape 567"/>
          <p:cNvSpPr txBox="1">
            <a:spLocks noGrp="1"/>
          </p:cNvSpPr>
          <p:nvPr>
            <p:ph type="body" idx="1"/>
          </p:nvPr>
        </p:nvSpPr>
        <p:spPr>
          <a:xfrm>
            <a:off x="758775" y="1313850"/>
            <a:ext cx="7772400" cy="4960199"/>
          </a:xfrm>
          <a:prstGeom prst="rect">
            <a:avLst/>
          </a:prstGeom>
          <a:noFill/>
          <a:ln>
            <a:noFill/>
          </a:ln>
        </p:spPr>
        <p:txBody>
          <a:bodyPr lIns="91425" tIns="45700" rIns="91425" bIns="45700" anchor="ctr" anchorCtr="0">
            <a:noAutofit/>
          </a:bodyPr>
          <a:lstStyle/>
          <a:p>
            <a:pPr marL="0" marR="0" lvl="0" indent="0" algn="l" rtl="0">
              <a:spcBef>
                <a:spcPts val="0"/>
              </a:spcBef>
              <a:buNone/>
            </a:pPr>
            <a:endParaRPr sz="3200" dirty="0">
              <a:solidFill>
                <a:schemeClr val="dk2"/>
              </a:solidFill>
              <a:latin typeface="Times New Roman"/>
              <a:ea typeface="Times New Roman"/>
              <a:cs typeface="Times New Roman"/>
              <a:sym typeface="Times New Roman"/>
            </a:endParaRPr>
          </a:p>
          <a:p>
            <a:pPr marL="0" marR="0" lvl="0" indent="0" algn="l" rtl="0">
              <a:spcBef>
                <a:spcPts val="0"/>
              </a:spcBef>
              <a:buNone/>
            </a:pPr>
            <a:endParaRPr sz="3200" dirty="0">
              <a:solidFill>
                <a:schemeClr val="dk2"/>
              </a:solidFill>
              <a:latin typeface="Times New Roman"/>
              <a:ea typeface="Times New Roman"/>
              <a:cs typeface="Times New Roman"/>
              <a:sym typeface="Times New Roman"/>
            </a:endParaRPr>
          </a:p>
          <a:p>
            <a:pPr marL="0" marR="0" lvl="0" indent="0" algn="l" rtl="0">
              <a:spcBef>
                <a:spcPts val="0"/>
              </a:spcBef>
              <a:buNone/>
            </a:pPr>
            <a:endParaRPr sz="3200" dirty="0">
              <a:solidFill>
                <a:schemeClr val="dk2"/>
              </a:solidFill>
              <a:latin typeface="Times New Roman"/>
              <a:ea typeface="Times New Roman"/>
              <a:cs typeface="Times New Roman"/>
              <a:sym typeface="Times New Roman"/>
            </a:endParaRPr>
          </a:p>
          <a:p>
            <a:pPr marL="0" marR="0" lvl="0" indent="0" algn="l" rtl="0">
              <a:spcBef>
                <a:spcPts val="0"/>
              </a:spcBef>
              <a:buNone/>
            </a:pPr>
            <a:endParaRPr sz="3200" dirty="0">
              <a:solidFill>
                <a:schemeClr val="dk2"/>
              </a:solidFill>
              <a:latin typeface="Times New Roman"/>
              <a:ea typeface="Times New Roman"/>
              <a:cs typeface="Times New Roman"/>
              <a:sym typeface="Times New Roman"/>
            </a:endParaRPr>
          </a:p>
          <a:p>
            <a:pPr marL="0" marR="0" lvl="0" indent="0" algn="l" rtl="0">
              <a:spcBef>
                <a:spcPts val="0"/>
              </a:spcBef>
              <a:buNone/>
            </a:pPr>
            <a:endParaRPr sz="3200" dirty="0">
              <a:solidFill>
                <a:schemeClr val="dk2"/>
              </a:solidFill>
              <a:latin typeface="Times New Roman"/>
              <a:ea typeface="Times New Roman"/>
              <a:cs typeface="Times New Roman"/>
              <a:sym typeface="Times New Roman"/>
            </a:endParaRPr>
          </a:p>
          <a:p>
            <a:pPr marL="0" marR="0" lvl="0" indent="0" algn="l" rtl="0">
              <a:spcBef>
                <a:spcPts val="0"/>
              </a:spcBef>
              <a:buNone/>
            </a:pPr>
            <a:endParaRPr sz="3200" dirty="0">
              <a:solidFill>
                <a:schemeClr val="dk2"/>
              </a:solidFill>
              <a:latin typeface="Times New Roman"/>
              <a:ea typeface="Times New Roman"/>
              <a:cs typeface="Times New Roman"/>
              <a:sym typeface="Times New Roman"/>
            </a:endParaRPr>
          </a:p>
          <a:p>
            <a:pPr marL="0" marR="0" lvl="0" indent="0" algn="l" rtl="0">
              <a:spcBef>
                <a:spcPts val="0"/>
              </a:spcBef>
              <a:buNone/>
            </a:pPr>
            <a:endParaRPr sz="3200" dirty="0">
              <a:solidFill>
                <a:schemeClr val="dk2"/>
              </a:solidFill>
              <a:latin typeface="Times New Roman"/>
              <a:ea typeface="Times New Roman"/>
              <a:cs typeface="Times New Roman"/>
              <a:sym typeface="Times New Roman"/>
            </a:endParaRPr>
          </a:p>
          <a:p>
            <a:pPr marL="0" marR="0" lvl="0" indent="0" algn="l" rtl="0">
              <a:spcBef>
                <a:spcPts val="0"/>
              </a:spcBef>
              <a:buNone/>
            </a:pPr>
            <a:r>
              <a:rPr lang="en-US" sz="3200" dirty="0">
                <a:solidFill>
                  <a:schemeClr val="dk2"/>
                </a:solidFill>
                <a:latin typeface="Times New Roman"/>
                <a:ea typeface="Times New Roman"/>
                <a:cs typeface="Times New Roman"/>
                <a:sym typeface="Times New Roman"/>
              </a:rPr>
              <a:t>Lea Devers</a:t>
            </a:r>
            <a:r>
              <a:rPr lang="en-US" sz="3200" b="0" i="0" u="none" strike="noStrike" cap="none" dirty="0">
                <a:solidFill>
                  <a:schemeClr val="dk2"/>
                </a:solidFill>
                <a:latin typeface="Times New Roman"/>
                <a:ea typeface="Times New Roman"/>
                <a:cs typeface="Times New Roman"/>
                <a:sym typeface="Times New Roman"/>
              </a:rPr>
              <a:t> : </a:t>
            </a:r>
            <a:r>
              <a:rPr lang="en-US" sz="3200" u="sng" dirty="0">
                <a:solidFill>
                  <a:schemeClr val="hlink"/>
                </a:solidFill>
                <a:latin typeface="Times New Roman"/>
                <a:ea typeface="Times New Roman"/>
                <a:cs typeface="Times New Roman"/>
                <a:sym typeface="Times New Roman"/>
                <a:hlinkClick r:id="rId3"/>
              </a:rPr>
              <a:t>deversl</a:t>
            </a:r>
            <a:r>
              <a:rPr lang="en-US" sz="3200" b="0" i="0" u="sng" strike="noStrike" cap="none" dirty="0">
                <a:solidFill>
                  <a:schemeClr val="hlink"/>
                </a:solidFill>
                <a:latin typeface="Times New Roman"/>
                <a:ea typeface="Times New Roman"/>
                <a:cs typeface="Times New Roman"/>
                <a:sym typeface="Times New Roman"/>
                <a:hlinkClick r:id="rId3"/>
              </a:rPr>
              <a:t>@lisd.net</a:t>
            </a:r>
          </a:p>
          <a:p>
            <a:pPr marL="0" marR="0" lvl="0" indent="0" algn="l" rtl="0">
              <a:spcBef>
                <a:spcPts val="0"/>
              </a:spcBef>
              <a:buNone/>
            </a:pPr>
            <a:endParaRPr sz="3200" dirty="0">
              <a:solidFill>
                <a:schemeClr val="dk2"/>
              </a:solidFill>
              <a:latin typeface="Times New Roman"/>
              <a:ea typeface="Times New Roman"/>
              <a:cs typeface="Times New Roman"/>
              <a:sym typeface="Times New Roman"/>
            </a:endParaRPr>
          </a:p>
          <a:p>
            <a:pPr marL="0" marR="0" lvl="0" indent="0" algn="l" rtl="0">
              <a:spcBef>
                <a:spcPts val="0"/>
              </a:spcBef>
              <a:buNone/>
            </a:pPr>
            <a:r>
              <a:rPr lang="en-US" sz="3200" dirty="0">
                <a:solidFill>
                  <a:schemeClr val="dk2"/>
                </a:solidFill>
                <a:latin typeface="Times New Roman"/>
                <a:ea typeface="Times New Roman"/>
                <a:cs typeface="Times New Roman"/>
                <a:sym typeface="Times New Roman"/>
              </a:rPr>
              <a:t>Anna Murillo: </a:t>
            </a:r>
            <a:r>
              <a:rPr lang="en-US" sz="3200" u="sng" dirty="0">
                <a:solidFill>
                  <a:schemeClr val="hlink"/>
                </a:solidFill>
                <a:latin typeface="Times New Roman"/>
                <a:ea typeface="Times New Roman"/>
                <a:cs typeface="Times New Roman"/>
                <a:sym typeface="Times New Roman"/>
                <a:hlinkClick r:id="rId4"/>
              </a:rPr>
              <a:t>murilload@lisd.net</a:t>
            </a:r>
            <a:r>
              <a:rPr lang="en-US" sz="3200" dirty="0">
                <a:solidFill>
                  <a:schemeClr val="dk2"/>
                </a:solidFill>
                <a:latin typeface="Times New Roman"/>
                <a:ea typeface="Times New Roman"/>
                <a:cs typeface="Times New Roman"/>
                <a:sym typeface="Times New Roman"/>
              </a:rPr>
              <a:t> </a:t>
            </a:r>
          </a:p>
          <a:p>
            <a:pPr marL="0" marR="0" lvl="0" indent="0" algn="l" rtl="0">
              <a:spcBef>
                <a:spcPts val="640"/>
              </a:spcBef>
              <a:buClr>
                <a:schemeClr val="accent1"/>
              </a:buClr>
              <a:buSzPct val="25000"/>
              <a:buFont typeface="Noto Symbol"/>
              <a:buNone/>
            </a:pPr>
            <a:endParaRPr sz="3200" b="0" i="0" u="none" strike="noStrike" cap="none" dirty="0">
              <a:solidFill>
                <a:schemeClr val="dk2"/>
              </a:solidFill>
              <a:latin typeface="Times New Roman"/>
              <a:ea typeface="Times New Roman"/>
              <a:cs typeface="Times New Roman"/>
              <a:sym typeface="Times New Roman"/>
            </a:endParaRPr>
          </a:p>
          <a:p>
            <a:pPr marL="0" marR="0" lvl="0" indent="0" algn="l" rtl="0">
              <a:spcBef>
                <a:spcPts val="640"/>
              </a:spcBef>
              <a:buNone/>
            </a:pPr>
            <a:endParaRPr sz="3200" b="0" i="0" u="none" strike="noStrike" cap="none" dirty="0">
              <a:solidFill>
                <a:schemeClr val="dk2"/>
              </a:solidFill>
              <a:latin typeface="Times New Roman"/>
              <a:ea typeface="Times New Roman"/>
              <a:cs typeface="Times New Roman"/>
              <a:sym typeface="Times New Roman"/>
            </a:endParaRPr>
          </a:p>
          <a:p>
            <a:pPr marL="0" marR="0" lvl="0" indent="0" algn="l" rtl="0">
              <a:spcBef>
                <a:spcPts val="640"/>
              </a:spcBef>
              <a:buNone/>
            </a:pPr>
            <a:endParaRPr sz="3200" b="0" i="0" u="none" strike="noStrike" cap="none" dirty="0">
              <a:solidFill>
                <a:schemeClr val="dk2"/>
              </a:solidFill>
              <a:latin typeface="Times New Roman"/>
              <a:ea typeface="Times New Roman"/>
              <a:cs typeface="Times New Roman"/>
              <a:sym typeface="Times New Roman"/>
            </a:endParaRPr>
          </a:p>
          <a:p>
            <a:pPr marL="274320" marR="0" lvl="0" indent="-274320" algn="l" rtl="0">
              <a:spcBef>
                <a:spcPts val="800"/>
              </a:spcBef>
              <a:buClr>
                <a:schemeClr val="accent1"/>
              </a:buClr>
              <a:buSzPct val="100000"/>
              <a:buFont typeface="Arial"/>
              <a:buNone/>
            </a:pPr>
            <a:endParaRPr sz="4000" b="0" i="0" u="none" strike="noStrike" cap="none" dirty="0">
              <a:solidFill>
                <a:schemeClr val="dk2"/>
              </a:solidFill>
              <a:latin typeface="Times New Roman"/>
              <a:ea typeface="Times New Roman"/>
              <a:cs typeface="Times New Roman"/>
              <a:sym typeface="Times New Roman"/>
            </a:endParaRPr>
          </a:p>
          <a:p>
            <a:pPr marL="274320" marR="0" lvl="0" indent="-274320" algn="l" rtl="0">
              <a:spcBef>
                <a:spcPts val="800"/>
              </a:spcBef>
              <a:buClr>
                <a:schemeClr val="accent1"/>
              </a:buClr>
              <a:buSzPct val="100000"/>
              <a:buFont typeface="Arial"/>
              <a:buNone/>
            </a:pPr>
            <a:endParaRPr sz="4000" b="0" i="0" u="none" strike="noStrike" cap="none" dirty="0">
              <a:solidFill>
                <a:schemeClr val="dk2"/>
              </a:solidFill>
              <a:latin typeface="Times New Roman"/>
              <a:ea typeface="Times New Roman"/>
              <a:cs typeface="Times New Roman"/>
              <a:sym typeface="Times New Roman"/>
            </a:endParaRPr>
          </a:p>
          <a:p>
            <a:pPr marL="274320" marR="0" lvl="0" indent="-274320" algn="l" rtl="0">
              <a:spcBef>
                <a:spcPts val="800"/>
              </a:spcBef>
              <a:buClr>
                <a:schemeClr val="accent1"/>
              </a:buClr>
              <a:buSzPct val="100000"/>
              <a:buFont typeface="Arial"/>
              <a:buNone/>
            </a:pPr>
            <a:endParaRPr sz="4000" b="0" i="0" u="none" strike="noStrike" cap="none" dirty="0">
              <a:solidFill>
                <a:schemeClr val="dk2"/>
              </a:solidFill>
              <a:latin typeface="Times New Roman"/>
              <a:ea typeface="Times New Roman"/>
              <a:cs typeface="Times New Roman"/>
              <a:sym typeface="Times New Roman"/>
            </a:endParaRPr>
          </a:p>
          <a:p>
            <a:pPr marL="274320" marR="0" lvl="0" indent="-274320" algn="l" rtl="0">
              <a:spcBef>
                <a:spcPts val="800"/>
              </a:spcBef>
              <a:buClr>
                <a:schemeClr val="accent1"/>
              </a:buClr>
              <a:buSzPct val="25000"/>
              <a:buFont typeface="Noto Symbol"/>
              <a:buNone/>
            </a:pPr>
            <a:endParaRPr sz="4000" b="0" i="0" u="none" strike="noStrike" cap="none" dirty="0">
              <a:solidFill>
                <a:schemeClr val="dk2"/>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397000304"/>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Shape 615"/>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Libre Baskerville"/>
              <a:buNone/>
            </a:pPr>
            <a:endParaRPr sz="3000" b="0" i="0" u="none" strike="noStrike" cap="small">
              <a:solidFill>
                <a:schemeClr val="dk2"/>
              </a:solidFill>
              <a:latin typeface="Libre Baskerville"/>
              <a:ea typeface="Libre Baskerville"/>
              <a:cs typeface="Libre Baskerville"/>
              <a:sym typeface="Libre Baskerville"/>
            </a:endParaRPr>
          </a:p>
        </p:txBody>
      </p:sp>
      <p:sp>
        <p:nvSpPr>
          <p:cNvPr id="616" name="Shape 616"/>
          <p:cNvSpPr txBox="1">
            <a:spLocks noGrp="1"/>
          </p:cNvSpPr>
          <p:nvPr>
            <p:ph type="body" idx="1"/>
          </p:nvPr>
        </p:nvSpPr>
        <p:spPr>
          <a:xfrm>
            <a:off x="457200" y="1600200"/>
            <a:ext cx="7467600" cy="4873751"/>
          </a:xfrm>
          <a:prstGeom prst="rect">
            <a:avLst/>
          </a:prstGeom>
          <a:noFill/>
          <a:ln>
            <a:noFill/>
          </a:ln>
        </p:spPr>
        <p:txBody>
          <a:bodyPr lIns="91425" tIns="45700" rIns="91425" bIns="45700" anchor="t" anchorCtr="0">
            <a:noAutofit/>
          </a:bodyPr>
          <a:lstStyle/>
          <a:p>
            <a:pPr marL="274320" marR="0" lvl="0" indent="-274320" algn="l" rtl="0">
              <a:spcBef>
                <a:spcPts val="0"/>
              </a:spcBef>
              <a:buClr>
                <a:schemeClr val="accent1"/>
              </a:buClr>
              <a:buSzPct val="70000"/>
              <a:buFont typeface="Noto Sans Symbols"/>
              <a:buNone/>
            </a:pPr>
            <a:endParaRPr sz="2400" b="0" i="0" u="none" strike="noStrike" cap="none">
              <a:solidFill>
                <a:schemeClr val="dk1"/>
              </a:solidFill>
              <a:latin typeface="Libre Baskerville"/>
              <a:ea typeface="Libre Baskerville"/>
              <a:cs typeface="Libre Baskerville"/>
              <a:sym typeface="Libre Baskerville"/>
            </a:endParaRPr>
          </a:p>
        </p:txBody>
      </p:sp>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Shape 621"/>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Libre Baskerville"/>
              <a:buNone/>
            </a:pPr>
            <a:endParaRPr sz="3000" b="0" i="0" u="none" strike="noStrike" cap="small">
              <a:solidFill>
                <a:schemeClr val="dk2"/>
              </a:solidFill>
              <a:latin typeface="Libre Baskerville"/>
              <a:ea typeface="Libre Baskerville"/>
              <a:cs typeface="Libre Baskerville"/>
              <a:sym typeface="Libre Baskerville"/>
            </a:endParaRPr>
          </a:p>
        </p:txBody>
      </p:sp>
      <p:sp>
        <p:nvSpPr>
          <p:cNvPr id="622" name="Shape 622"/>
          <p:cNvSpPr txBox="1">
            <a:spLocks noGrp="1"/>
          </p:cNvSpPr>
          <p:nvPr>
            <p:ph type="body" idx="1"/>
          </p:nvPr>
        </p:nvSpPr>
        <p:spPr>
          <a:xfrm>
            <a:off x="457200" y="1600200"/>
            <a:ext cx="7467600" cy="4873751"/>
          </a:xfrm>
          <a:prstGeom prst="rect">
            <a:avLst/>
          </a:prstGeom>
          <a:noFill/>
          <a:ln>
            <a:noFill/>
          </a:ln>
        </p:spPr>
        <p:txBody>
          <a:bodyPr lIns="91425" tIns="45700" rIns="91425" bIns="45700" anchor="t" anchorCtr="0">
            <a:noAutofit/>
          </a:bodyPr>
          <a:lstStyle/>
          <a:p>
            <a:pPr marL="274320" marR="0" lvl="0" indent="-274320" algn="l" rtl="0">
              <a:spcBef>
                <a:spcPts val="0"/>
              </a:spcBef>
              <a:buClr>
                <a:schemeClr val="accent1"/>
              </a:buClr>
              <a:buSzPct val="70000"/>
              <a:buFont typeface="Noto Sans Symbols"/>
              <a:buNone/>
            </a:pPr>
            <a:endParaRPr sz="2400" b="0" i="0" u="none" strike="noStrike" cap="none">
              <a:solidFill>
                <a:schemeClr val="dk1"/>
              </a:solidFill>
              <a:latin typeface="Libre Baskerville"/>
              <a:ea typeface="Libre Baskerville"/>
              <a:cs typeface="Libre Baskerville"/>
              <a:sym typeface="Libre Baskerville"/>
            </a:endParaRPr>
          </a:p>
        </p:txBody>
      </p:sp>
    </p:spTree>
  </p:cSld>
  <p:clrMapOvr>
    <a:masterClrMapping/>
  </p:clrMapOvr>
  <p:transition xmlns:p14="http://schemas.microsoft.com/office/powerpoint/2010/main" spd="slow">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Shape 627"/>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Libre Baskerville"/>
              <a:buNone/>
            </a:pPr>
            <a:endParaRPr sz="3000" b="0" i="0" u="none" strike="noStrike" cap="small">
              <a:solidFill>
                <a:schemeClr val="dk2"/>
              </a:solidFill>
              <a:latin typeface="Libre Baskerville"/>
              <a:ea typeface="Libre Baskerville"/>
              <a:cs typeface="Libre Baskerville"/>
              <a:sym typeface="Libre Baskerville"/>
            </a:endParaRPr>
          </a:p>
        </p:txBody>
      </p:sp>
      <p:sp>
        <p:nvSpPr>
          <p:cNvPr id="628" name="Shape 628"/>
          <p:cNvSpPr txBox="1">
            <a:spLocks noGrp="1"/>
          </p:cNvSpPr>
          <p:nvPr>
            <p:ph type="body" idx="1"/>
          </p:nvPr>
        </p:nvSpPr>
        <p:spPr>
          <a:xfrm>
            <a:off x="457200" y="1600200"/>
            <a:ext cx="7467600" cy="4873751"/>
          </a:xfrm>
          <a:prstGeom prst="rect">
            <a:avLst/>
          </a:prstGeom>
          <a:noFill/>
          <a:ln>
            <a:noFill/>
          </a:ln>
        </p:spPr>
        <p:txBody>
          <a:bodyPr lIns="91425" tIns="45700" rIns="91425" bIns="45700" anchor="t" anchorCtr="0">
            <a:noAutofit/>
          </a:bodyPr>
          <a:lstStyle/>
          <a:p>
            <a:pPr marL="274320" marR="0" lvl="0" indent="-274320" algn="l" rtl="0">
              <a:spcBef>
                <a:spcPts val="0"/>
              </a:spcBef>
              <a:buClr>
                <a:schemeClr val="accent1"/>
              </a:buClr>
              <a:buSzPct val="70000"/>
              <a:buFont typeface="Noto Sans Symbols"/>
              <a:buNone/>
            </a:pPr>
            <a:endParaRPr sz="2400" b="0" i="0" u="none" strike="noStrike" cap="none">
              <a:solidFill>
                <a:schemeClr val="dk1"/>
              </a:solidFill>
              <a:latin typeface="Libre Baskerville"/>
              <a:ea typeface="Libre Baskerville"/>
              <a:cs typeface="Libre Baskerville"/>
              <a:sym typeface="Libre Baskerville"/>
            </a:endParaRPr>
          </a:p>
        </p:txBody>
      </p:sp>
    </p:spTree>
  </p:cSld>
  <p:clrMapOvr>
    <a:masterClrMapping/>
  </p:clrMapOvr>
  <p:transition xmlns:p14="http://schemas.microsoft.com/office/powerpoint/2010/main" spd="slow">
    <p:cu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pic>
        <p:nvPicPr>
          <p:cNvPr id="633" name="Shape 633"/>
          <p:cNvPicPr preferRelativeResize="0"/>
          <p:nvPr/>
        </p:nvPicPr>
        <p:blipFill rotWithShape="1">
          <a:blip r:embed="rId3">
            <a:alphaModFix/>
          </a:blip>
          <a:srcRect/>
          <a:stretch/>
        </p:blipFill>
        <p:spPr>
          <a:xfrm>
            <a:off x="762000" y="914400"/>
            <a:ext cx="3657600" cy="3228975"/>
          </a:xfrm>
          <a:prstGeom prst="rect">
            <a:avLst/>
          </a:prstGeom>
          <a:noFill/>
          <a:ln>
            <a:noFill/>
          </a:ln>
        </p:spPr>
      </p:pic>
      <p:sp>
        <p:nvSpPr>
          <p:cNvPr id="634" name="Shape 634"/>
          <p:cNvSpPr/>
          <p:nvPr/>
        </p:nvSpPr>
        <p:spPr>
          <a:xfrm>
            <a:off x="3810000" y="4191000"/>
            <a:ext cx="4572000" cy="286232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a:solidFill>
                  <a:schemeClr val="dk1"/>
                </a:solidFill>
                <a:latin typeface="Arial"/>
                <a:ea typeface="Arial"/>
                <a:cs typeface="Arial"/>
                <a:sym typeface="Arial"/>
              </a:rPr>
              <a:t>When you ask me what I have done at school, and I say, “I just played,” please don’t misunderstand me. I’m learning to enjoy and be successful at my work. I’m preparing for tomorrow. I am a child and my work is play!</a:t>
            </a:r>
          </a:p>
          <a:p>
            <a:pPr marL="0" marR="0" lvl="0" indent="0" algn="l" rtl="0">
              <a:spcBef>
                <a:spcPts val="0"/>
              </a:spcBef>
              <a:spcAft>
                <a:spcPts val="0"/>
              </a:spcAft>
              <a:buSzPct val="25000"/>
              <a:buNone/>
            </a:pPr>
            <a:r>
              <a:rPr lang="en-US" sz="1800">
                <a:solidFill>
                  <a:schemeClr val="dk1"/>
                </a:solidFill>
                <a:latin typeface="Arial"/>
                <a:ea typeface="Arial"/>
                <a:cs typeface="Arial"/>
                <a:sym typeface="Arial"/>
              </a:rPr>
              <a:t> </a:t>
            </a:r>
          </a:p>
          <a:p>
            <a:pPr marL="0" marR="0" lvl="0" indent="0" algn="l" rtl="0">
              <a:spcBef>
                <a:spcPts val="0"/>
              </a:spcBef>
              <a:spcAft>
                <a:spcPts val="0"/>
              </a:spcAft>
              <a:buSzPct val="25000"/>
              <a:buNone/>
            </a:pPr>
            <a:r>
              <a:rPr lang="en-US" sz="1800">
                <a:solidFill>
                  <a:schemeClr val="dk1"/>
                </a:solidFill>
                <a:latin typeface="Arial"/>
                <a:ea typeface="Arial"/>
                <a:cs typeface="Arial"/>
                <a:sym typeface="Arial"/>
              </a:rPr>
              <a:t> </a:t>
            </a:r>
          </a:p>
          <a:p>
            <a:pPr marL="0" marR="0" lvl="0" indent="0" algn="l" rtl="0">
              <a:spcBef>
                <a:spcPts val="0"/>
              </a:spcBef>
              <a:spcAft>
                <a:spcPts val="0"/>
              </a:spcAft>
              <a:buSzPct val="25000"/>
              <a:buNone/>
            </a:pPr>
            <a:r>
              <a:rPr lang="en-US" sz="1800">
                <a:solidFill>
                  <a:schemeClr val="dk1"/>
                </a:solidFill>
                <a:latin typeface="Arial"/>
                <a:ea typeface="Arial"/>
                <a:cs typeface="Arial"/>
                <a:sym typeface="Arial"/>
              </a:rPr>
              <a:t> </a:t>
            </a:r>
          </a:p>
          <a:p>
            <a:pPr marL="0" marR="0" lvl="0" indent="0" algn="l" rtl="0">
              <a:spcBef>
                <a:spcPts val="0"/>
              </a:spcBef>
              <a:spcAft>
                <a:spcPts val="0"/>
              </a:spcAft>
              <a:buSzPct val="25000"/>
              <a:buNone/>
            </a:pPr>
            <a:r>
              <a:rPr lang="en-US" sz="1800">
                <a:solidFill>
                  <a:schemeClr val="dk1"/>
                </a:solidFill>
                <a:latin typeface="Arial"/>
                <a:ea typeface="Arial"/>
                <a:cs typeface="Arial"/>
                <a:sym typeface="Arial"/>
              </a:rPr>
              <a:t> </a:t>
            </a:r>
          </a:p>
        </p:txBody>
      </p:sp>
    </p:spTree>
  </p:cSld>
  <p:clrMapOvr>
    <a:masterClrMapping/>
  </p:clrMapOvr>
  <p:transition xmlns:p14="http://schemas.microsoft.com/office/powerpoint/2010/main" spd="slow">
    <p:cu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Shape 639"/>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Libre Baskerville"/>
              <a:buNone/>
            </a:pPr>
            <a:endParaRPr sz="3000" b="0" i="0" u="none" strike="noStrike" cap="small">
              <a:solidFill>
                <a:schemeClr val="dk2"/>
              </a:solidFill>
              <a:latin typeface="Libre Baskerville"/>
              <a:ea typeface="Libre Baskerville"/>
              <a:cs typeface="Libre Baskerville"/>
              <a:sym typeface="Libre Baskerville"/>
            </a:endParaRPr>
          </a:p>
        </p:txBody>
      </p:sp>
      <p:pic>
        <p:nvPicPr>
          <p:cNvPr id="640" name="Shape 640"/>
          <p:cNvPicPr preferRelativeResize="0"/>
          <p:nvPr/>
        </p:nvPicPr>
        <p:blipFill rotWithShape="1">
          <a:blip r:embed="rId3">
            <a:alphaModFix/>
          </a:blip>
          <a:srcRect/>
          <a:stretch/>
        </p:blipFill>
        <p:spPr>
          <a:xfrm>
            <a:off x="5257800" y="685800"/>
            <a:ext cx="3009899" cy="4648199"/>
          </a:xfrm>
          <a:prstGeom prst="rect">
            <a:avLst/>
          </a:prstGeom>
          <a:noFill/>
          <a:ln>
            <a:noFill/>
          </a:ln>
        </p:spPr>
      </p:pic>
      <p:sp>
        <p:nvSpPr>
          <p:cNvPr id="641" name="Shape 641"/>
          <p:cNvSpPr/>
          <p:nvPr/>
        </p:nvSpPr>
        <p:spPr>
          <a:xfrm>
            <a:off x="609600" y="3276600"/>
            <a:ext cx="4572000" cy="175432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a:solidFill>
                  <a:schemeClr val="dk1"/>
                </a:solidFill>
                <a:latin typeface="Arial"/>
                <a:ea typeface="Arial"/>
                <a:cs typeface="Arial"/>
                <a:sym typeface="Arial"/>
              </a:rPr>
              <a:t>When I am getting all dressed up, setting the table, and caring for the babies, don’t get the idea that I’m “just playing”. I’m learning as I play. I may be a mother or a father or a pediatrician someday!</a:t>
            </a:r>
          </a:p>
          <a:p>
            <a:pPr marL="0" marR="0" lvl="0" indent="0" algn="l" rtl="0">
              <a:spcBef>
                <a:spcPts val="0"/>
              </a:spcBef>
              <a:spcAft>
                <a:spcPts val="0"/>
              </a:spcAft>
              <a:buSzPct val="25000"/>
              <a:buNone/>
            </a:pPr>
            <a:r>
              <a:rPr lang="en-US" sz="1800">
                <a:solidFill>
                  <a:schemeClr val="dk1"/>
                </a:solidFill>
                <a:latin typeface="Arial"/>
                <a:ea typeface="Arial"/>
                <a:cs typeface="Arial"/>
                <a:sym typeface="Arial"/>
              </a:rPr>
              <a:t> </a:t>
            </a:r>
          </a:p>
        </p:txBody>
      </p:sp>
    </p:spTree>
  </p:cSld>
  <p:clrMapOvr>
    <a:masterClrMapping/>
  </p:clrMapOvr>
  <p:transition xmlns:p14="http://schemas.microsoft.com/office/powerpoint/2010/main" spd="slow">
    <p:cu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Shape 646"/>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Libre Baskerville"/>
              <a:buNone/>
            </a:pPr>
            <a:endParaRPr sz="3000" b="0" i="0" u="none" strike="noStrike" cap="small">
              <a:solidFill>
                <a:schemeClr val="dk2"/>
              </a:solidFill>
              <a:latin typeface="Libre Baskerville"/>
              <a:ea typeface="Libre Baskerville"/>
              <a:cs typeface="Libre Baskerville"/>
              <a:sym typeface="Libre Baskerville"/>
            </a:endParaRPr>
          </a:p>
        </p:txBody>
      </p:sp>
      <p:pic>
        <p:nvPicPr>
          <p:cNvPr id="647" name="Shape 647"/>
          <p:cNvPicPr preferRelativeResize="0"/>
          <p:nvPr/>
        </p:nvPicPr>
        <p:blipFill rotWithShape="1">
          <a:blip r:embed="rId3">
            <a:alphaModFix/>
          </a:blip>
          <a:srcRect/>
          <a:stretch/>
        </p:blipFill>
        <p:spPr>
          <a:xfrm>
            <a:off x="1143000" y="1676400"/>
            <a:ext cx="2743199" cy="4114800"/>
          </a:xfrm>
          <a:prstGeom prst="rect">
            <a:avLst/>
          </a:prstGeom>
          <a:noFill/>
          <a:ln>
            <a:noFill/>
          </a:ln>
        </p:spPr>
      </p:pic>
      <p:sp>
        <p:nvSpPr>
          <p:cNvPr id="648" name="Shape 648"/>
          <p:cNvSpPr/>
          <p:nvPr/>
        </p:nvSpPr>
        <p:spPr>
          <a:xfrm>
            <a:off x="4495800" y="2209800"/>
            <a:ext cx="3886200" cy="147732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a:solidFill>
                  <a:schemeClr val="dk1"/>
                </a:solidFill>
                <a:latin typeface="Arial"/>
                <a:ea typeface="Arial"/>
                <a:cs typeface="Arial"/>
                <a:sym typeface="Arial"/>
              </a:rPr>
              <a:t>When you see me learning how to skip, hop, and move my body, I’m learning as I play. I’m learning how my body works. </a:t>
            </a:r>
          </a:p>
          <a:p>
            <a:pPr marL="0" marR="0" lvl="0" indent="0" algn="l" rtl="0">
              <a:spcBef>
                <a:spcPts val="0"/>
              </a:spcBef>
              <a:spcAft>
                <a:spcPts val="0"/>
              </a:spcAft>
              <a:buSzPct val="25000"/>
              <a:buNone/>
            </a:pPr>
            <a:r>
              <a:rPr lang="en-US" sz="1800">
                <a:solidFill>
                  <a:schemeClr val="dk1"/>
                </a:solidFill>
                <a:latin typeface="Arial"/>
                <a:ea typeface="Arial"/>
                <a:cs typeface="Arial"/>
                <a:sym typeface="Arial"/>
              </a:rPr>
              <a:t>I may be a doctor someday!</a:t>
            </a:r>
          </a:p>
        </p:txBody>
      </p:sp>
    </p:spTree>
  </p:cSld>
  <p:clrMapOvr>
    <a:masterClrMapping/>
  </p:clrMapOvr>
  <p:transition xmlns:p14="http://schemas.microsoft.com/office/powerpoint/2010/main" spd="slow">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Shape 653"/>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Libre Baskerville"/>
              <a:buNone/>
            </a:pPr>
            <a:endParaRPr sz="3000" b="0" i="0" u="none" strike="noStrike" cap="small">
              <a:solidFill>
                <a:schemeClr val="dk2"/>
              </a:solidFill>
              <a:latin typeface="Libre Baskerville"/>
              <a:ea typeface="Libre Baskerville"/>
              <a:cs typeface="Libre Baskerville"/>
              <a:sym typeface="Libre Baskerville"/>
            </a:endParaRPr>
          </a:p>
        </p:txBody>
      </p:sp>
      <p:pic>
        <p:nvPicPr>
          <p:cNvPr id="654" name="Shape 654"/>
          <p:cNvPicPr preferRelativeResize="0"/>
          <p:nvPr/>
        </p:nvPicPr>
        <p:blipFill rotWithShape="1">
          <a:blip r:embed="rId3">
            <a:alphaModFix/>
          </a:blip>
          <a:srcRect/>
          <a:stretch/>
        </p:blipFill>
        <p:spPr>
          <a:xfrm>
            <a:off x="685800" y="1524000"/>
            <a:ext cx="4229100" cy="4229100"/>
          </a:xfrm>
          <a:prstGeom prst="rect">
            <a:avLst/>
          </a:prstGeom>
          <a:noFill/>
          <a:ln>
            <a:noFill/>
          </a:ln>
        </p:spPr>
      </p:pic>
      <p:sp>
        <p:nvSpPr>
          <p:cNvPr id="655" name="Shape 655"/>
          <p:cNvSpPr/>
          <p:nvPr/>
        </p:nvSpPr>
        <p:spPr>
          <a:xfrm>
            <a:off x="6019800" y="2743200"/>
            <a:ext cx="2743199" cy="175432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a:solidFill>
                  <a:schemeClr val="dk1"/>
                </a:solidFill>
                <a:latin typeface="Arial"/>
                <a:ea typeface="Arial"/>
                <a:cs typeface="Arial"/>
                <a:sym typeface="Arial"/>
              </a:rPr>
              <a:t>When you see me cooking or tasting foods, I’m learning to follow directions and see differences. I may be a </a:t>
            </a:r>
          </a:p>
          <a:p>
            <a:pPr marL="0" marR="0" lvl="0" indent="0" algn="l" rtl="0">
              <a:spcBef>
                <a:spcPts val="0"/>
              </a:spcBef>
              <a:spcAft>
                <a:spcPts val="0"/>
              </a:spcAft>
              <a:buSzPct val="25000"/>
              <a:buNone/>
            </a:pPr>
            <a:r>
              <a:rPr lang="en-US" sz="1800">
                <a:solidFill>
                  <a:schemeClr val="dk1"/>
                </a:solidFill>
                <a:latin typeface="Arial"/>
                <a:ea typeface="Arial"/>
                <a:cs typeface="Arial"/>
                <a:sym typeface="Arial"/>
              </a:rPr>
              <a:t>cook someday!</a:t>
            </a:r>
          </a:p>
        </p:txBody>
      </p:sp>
    </p:spTree>
  </p:cSld>
  <p:clrMapOvr>
    <a:masterClrMapping/>
  </p:clrMapOvr>
  <p:transition xmlns:p14="http://schemas.microsoft.com/office/powerpoint/2010/mai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How do five-year-olds learn?</a:t>
            </a:r>
          </a:p>
        </p:txBody>
      </p:sp>
      <p:sp>
        <p:nvSpPr>
          <p:cNvPr id="137" name="Shape 137"/>
          <p:cNvSpPr txBox="1">
            <a:spLocks noGrp="1"/>
          </p:cNvSpPr>
          <p:nvPr>
            <p:ph type="body" idx="1"/>
          </p:nvPr>
        </p:nvSpPr>
        <p:spPr>
          <a:xfrm>
            <a:off x="457200" y="1447800"/>
            <a:ext cx="4267199" cy="4525961"/>
          </a:xfrm>
          <a:prstGeom prst="rect">
            <a:avLst/>
          </a:prstGeom>
          <a:noFill/>
          <a:ln>
            <a:noFill/>
          </a:ln>
        </p:spPr>
        <p:txBody>
          <a:bodyPr lIns="91425" tIns="45700" rIns="91425" bIns="45700" anchor="t" anchorCtr="0">
            <a:noAutofit/>
          </a:bodyPr>
          <a:lstStyle/>
          <a:p>
            <a:pPr marL="274320" marR="0" lvl="0" indent="-274320" algn="l" rtl="0">
              <a:spcBef>
                <a:spcPts val="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Need to feel safe, secure and valued</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Creative play</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Hands-on</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Music, art, and movement</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Real-world problems and projects </a:t>
            </a:r>
          </a:p>
          <a:p>
            <a:pPr marL="274320" marR="0" lvl="0" indent="-274320" algn="l" rtl="0">
              <a:spcBef>
                <a:spcPts val="600"/>
              </a:spcBef>
              <a:buClr>
                <a:schemeClr val="accent1"/>
              </a:buClr>
              <a:buSzPct val="25000"/>
              <a:buFont typeface="Noto Sans Symbols"/>
              <a:buNone/>
            </a:pPr>
            <a:endParaRPr sz="2400" b="0" i="0" u="none" strike="noStrike" cap="none">
              <a:solidFill>
                <a:schemeClr val="dk1"/>
              </a:solidFill>
              <a:latin typeface="Libre Baskerville"/>
              <a:ea typeface="Libre Baskerville"/>
              <a:cs typeface="Libre Baskerville"/>
              <a:sym typeface="Libre Baskerville"/>
            </a:endParaRPr>
          </a:p>
        </p:txBody>
      </p:sp>
      <p:pic>
        <p:nvPicPr>
          <p:cNvPr id="138" name="Shape 138"/>
          <p:cNvPicPr preferRelativeResize="0"/>
          <p:nvPr/>
        </p:nvPicPr>
        <p:blipFill rotWithShape="1">
          <a:blip r:embed="rId3">
            <a:alphaModFix/>
          </a:blip>
          <a:srcRect/>
          <a:stretch/>
        </p:blipFill>
        <p:spPr>
          <a:xfrm>
            <a:off x="5105400" y="2057400"/>
            <a:ext cx="3355974" cy="3166968"/>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Shape 660"/>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Libre Baskerville"/>
              <a:buNone/>
            </a:pPr>
            <a:endParaRPr sz="3000" b="0" i="0" u="none" strike="noStrike" cap="small">
              <a:solidFill>
                <a:schemeClr val="dk2"/>
              </a:solidFill>
              <a:latin typeface="Libre Baskerville"/>
              <a:ea typeface="Libre Baskerville"/>
              <a:cs typeface="Libre Baskerville"/>
              <a:sym typeface="Libre Baskerville"/>
            </a:endParaRPr>
          </a:p>
        </p:txBody>
      </p:sp>
      <p:pic>
        <p:nvPicPr>
          <p:cNvPr id="661" name="Shape 661"/>
          <p:cNvPicPr preferRelativeResize="0"/>
          <p:nvPr/>
        </p:nvPicPr>
        <p:blipFill rotWithShape="1">
          <a:blip r:embed="rId3">
            <a:alphaModFix/>
          </a:blip>
          <a:srcRect r="19295"/>
          <a:stretch/>
        </p:blipFill>
        <p:spPr>
          <a:xfrm>
            <a:off x="914400" y="1752600"/>
            <a:ext cx="4143374" cy="3429000"/>
          </a:xfrm>
          <a:prstGeom prst="rect">
            <a:avLst/>
          </a:prstGeom>
          <a:noFill/>
          <a:ln>
            <a:noFill/>
          </a:ln>
        </p:spPr>
      </p:pic>
      <p:sp>
        <p:nvSpPr>
          <p:cNvPr id="662" name="Shape 662"/>
          <p:cNvSpPr/>
          <p:nvPr/>
        </p:nvSpPr>
        <p:spPr>
          <a:xfrm>
            <a:off x="5486400" y="2819400"/>
            <a:ext cx="3352799" cy="147732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a:solidFill>
                  <a:schemeClr val="dk1"/>
                </a:solidFill>
                <a:latin typeface="Arial"/>
                <a:ea typeface="Arial"/>
                <a:cs typeface="Arial"/>
                <a:sym typeface="Arial"/>
              </a:rPr>
              <a:t>When you see me sitting in a chair “reading” to an imaginary audience, I’m learning as I play. I may be a </a:t>
            </a:r>
          </a:p>
          <a:p>
            <a:pPr marL="0" marR="0" lvl="0" indent="0" algn="l" rtl="0">
              <a:spcBef>
                <a:spcPts val="0"/>
              </a:spcBef>
              <a:spcAft>
                <a:spcPts val="0"/>
              </a:spcAft>
              <a:buSzPct val="25000"/>
              <a:buNone/>
            </a:pPr>
            <a:r>
              <a:rPr lang="en-US" sz="1800">
                <a:solidFill>
                  <a:schemeClr val="dk1"/>
                </a:solidFill>
                <a:latin typeface="Arial"/>
                <a:ea typeface="Arial"/>
                <a:cs typeface="Arial"/>
                <a:sym typeface="Arial"/>
              </a:rPr>
              <a:t>teacher someday!</a:t>
            </a:r>
          </a:p>
        </p:txBody>
      </p:sp>
    </p:spTree>
  </p:cSld>
  <p:clrMapOvr>
    <a:masterClrMapping/>
  </p:clrMapOvr>
  <p:transition xmlns:p14="http://schemas.microsoft.com/office/powerpoint/2010/main" spd="slow">
    <p:cu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pic>
        <p:nvPicPr>
          <p:cNvPr id="667" name="Shape 667"/>
          <p:cNvPicPr preferRelativeResize="0"/>
          <p:nvPr/>
        </p:nvPicPr>
        <p:blipFill rotWithShape="1">
          <a:blip r:embed="rId3">
            <a:alphaModFix/>
          </a:blip>
          <a:srcRect/>
          <a:stretch/>
        </p:blipFill>
        <p:spPr>
          <a:xfrm>
            <a:off x="4419600" y="1143000"/>
            <a:ext cx="4229100" cy="2809875"/>
          </a:xfrm>
          <a:prstGeom prst="rect">
            <a:avLst/>
          </a:prstGeom>
          <a:noFill/>
          <a:ln>
            <a:noFill/>
          </a:ln>
        </p:spPr>
      </p:pic>
      <p:sp>
        <p:nvSpPr>
          <p:cNvPr id="668" name="Shape 668"/>
          <p:cNvSpPr/>
          <p:nvPr/>
        </p:nvSpPr>
        <p:spPr>
          <a:xfrm>
            <a:off x="838200" y="2362200"/>
            <a:ext cx="2971799" cy="175432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800">
                <a:solidFill>
                  <a:schemeClr val="dk1"/>
                </a:solidFill>
                <a:latin typeface="Arial"/>
                <a:ea typeface="Arial"/>
                <a:cs typeface="Arial"/>
                <a:sym typeface="Arial"/>
              </a:rPr>
              <a:t>When you see me combing the bushes for bugs, or packing my pockets with choice things that I find, I’m learning as I play. I may be a scientist someday!</a:t>
            </a:r>
          </a:p>
        </p:txBody>
      </p:sp>
    </p:spTree>
  </p:cSld>
  <p:clrMapOvr>
    <a:masterClrMapping/>
  </p:clrMapOvr>
  <p:transition xmlns:p14="http://schemas.microsoft.com/office/powerpoint/2010/main" spd="slow">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Shape 673"/>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Libre Baskerville"/>
              <a:buNone/>
            </a:pPr>
            <a:endParaRPr sz="3000" b="0" i="0" u="none" strike="noStrike" cap="small">
              <a:solidFill>
                <a:schemeClr val="dk2"/>
              </a:solidFill>
              <a:latin typeface="Libre Baskerville"/>
              <a:ea typeface="Libre Baskerville"/>
              <a:cs typeface="Libre Baskerville"/>
              <a:sym typeface="Libre Baskerville"/>
            </a:endParaRPr>
          </a:p>
        </p:txBody>
      </p:sp>
      <p:sp>
        <p:nvSpPr>
          <p:cNvPr id="674" name="Shape 674"/>
          <p:cNvSpPr txBox="1">
            <a:spLocks noGrp="1"/>
          </p:cNvSpPr>
          <p:nvPr>
            <p:ph type="body" idx="1"/>
          </p:nvPr>
        </p:nvSpPr>
        <p:spPr>
          <a:xfrm>
            <a:off x="457200" y="1600200"/>
            <a:ext cx="7467600" cy="4873751"/>
          </a:xfrm>
          <a:prstGeom prst="rect">
            <a:avLst/>
          </a:prstGeom>
          <a:noFill/>
          <a:ln>
            <a:noFill/>
          </a:ln>
        </p:spPr>
        <p:txBody>
          <a:bodyPr lIns="91425" tIns="45700" rIns="91425" bIns="45700" anchor="t" anchorCtr="0">
            <a:noAutofit/>
          </a:bodyPr>
          <a:lstStyle/>
          <a:p>
            <a:pPr marL="274320" marR="0" lvl="0" indent="-274320" algn="l" rtl="0">
              <a:spcBef>
                <a:spcPts val="0"/>
              </a:spcBef>
              <a:buClr>
                <a:schemeClr val="accent1"/>
              </a:buClr>
              <a:buSzPct val="70000"/>
              <a:buFont typeface="Noto Sans Symbols"/>
              <a:buNone/>
            </a:pPr>
            <a:endParaRPr sz="2400" b="0" i="0" u="none" strike="noStrike" cap="none">
              <a:solidFill>
                <a:schemeClr val="dk1"/>
              </a:solidFill>
              <a:latin typeface="Libre Baskerville"/>
              <a:ea typeface="Libre Baskerville"/>
              <a:cs typeface="Libre Baskerville"/>
              <a:sym typeface="Libre Baskerville"/>
            </a:endParaRPr>
          </a:p>
        </p:txBody>
      </p:sp>
    </p:spTree>
  </p:cSld>
  <p:clrMapOvr>
    <a:masterClrMapping/>
  </p:clrMapOvr>
  <p:transition xmlns:p14="http://schemas.microsoft.com/office/powerpoint/2010/main" spd="slow">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Shape 679"/>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buClr>
                <a:schemeClr val="dk2"/>
              </a:buClr>
              <a:buSzPct val="25000"/>
              <a:buFont typeface="Libre Baskerville"/>
              <a:buNone/>
            </a:pPr>
            <a:endParaRPr sz="3000" b="0" i="0" u="none" strike="noStrike" cap="small">
              <a:solidFill>
                <a:schemeClr val="dk2"/>
              </a:solidFill>
              <a:latin typeface="Libre Baskerville"/>
              <a:ea typeface="Libre Baskerville"/>
              <a:cs typeface="Libre Baskerville"/>
              <a:sym typeface="Libre Baskerville"/>
            </a:endParaRPr>
          </a:p>
        </p:txBody>
      </p:sp>
      <p:sp>
        <p:nvSpPr>
          <p:cNvPr id="680" name="Shape 680"/>
          <p:cNvSpPr txBox="1">
            <a:spLocks noGrp="1"/>
          </p:cNvSpPr>
          <p:nvPr>
            <p:ph type="body" idx="1"/>
          </p:nvPr>
        </p:nvSpPr>
        <p:spPr>
          <a:xfrm>
            <a:off x="457200" y="1600200"/>
            <a:ext cx="7467600" cy="4873751"/>
          </a:xfrm>
          <a:prstGeom prst="rect">
            <a:avLst/>
          </a:prstGeom>
          <a:noFill/>
          <a:ln>
            <a:noFill/>
          </a:ln>
        </p:spPr>
        <p:txBody>
          <a:bodyPr lIns="91425" tIns="45700" rIns="91425" bIns="45700" anchor="t" anchorCtr="0">
            <a:noAutofit/>
          </a:bodyPr>
          <a:lstStyle/>
          <a:p>
            <a:pPr marL="274320" marR="0" lvl="0" indent="-274320" algn="l" rtl="0">
              <a:spcBef>
                <a:spcPts val="0"/>
              </a:spcBef>
              <a:buClr>
                <a:schemeClr val="accent1"/>
              </a:buClr>
              <a:buSzPct val="70000"/>
              <a:buFont typeface="Noto Sans Symbols"/>
              <a:buNone/>
            </a:pPr>
            <a:endParaRPr sz="2400" b="0" i="0" u="none" strike="noStrike" cap="none">
              <a:solidFill>
                <a:schemeClr val="dk1"/>
              </a:solidFill>
              <a:latin typeface="Libre Baskerville"/>
              <a:ea typeface="Libre Baskerville"/>
              <a:cs typeface="Libre Baskerville"/>
              <a:sym typeface="Libre Baskerville"/>
            </a:endParaRPr>
          </a:p>
        </p:txBody>
      </p:sp>
    </p:spTree>
  </p:cSld>
  <p:clrMapOvr>
    <a:masterClrMapping/>
  </p:clrMapOvr>
  <p:transition xmlns:p14="http://schemas.microsoft.com/office/powerpoint/2010/main" spd="slow">
    <p:cu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Shape 685"/>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What research says . . .</a:t>
            </a:r>
          </a:p>
        </p:txBody>
      </p:sp>
      <p:sp>
        <p:nvSpPr>
          <p:cNvPr id="686" name="Shape 686"/>
          <p:cNvSpPr txBox="1">
            <a:spLocks noGrp="1"/>
          </p:cNvSpPr>
          <p:nvPr>
            <p:ph type="body" idx="1"/>
          </p:nvPr>
        </p:nvSpPr>
        <p:spPr>
          <a:xfrm>
            <a:off x="457200" y="1600200"/>
            <a:ext cx="7467600" cy="4873751"/>
          </a:xfrm>
          <a:prstGeom prst="rect">
            <a:avLst/>
          </a:prstGeom>
          <a:noFill/>
          <a:ln>
            <a:noFill/>
          </a:ln>
        </p:spPr>
        <p:txBody>
          <a:bodyPr lIns="91425" tIns="45700" rIns="91425" bIns="45700" anchor="t" anchorCtr="0">
            <a:noAutofit/>
          </a:bodyPr>
          <a:lstStyle/>
          <a:p>
            <a:pPr marL="274320" marR="0" lvl="0" indent="-274320" algn="l" rtl="0">
              <a:spcBef>
                <a:spcPts val="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Delaying entry to kindergarten has little long term benefit</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Parents can request a </a:t>
            </a:r>
            <a:r>
              <a:rPr lang="en-US" sz="2400" b="0" i="0" u="sng" strike="noStrike" cap="none">
                <a:solidFill>
                  <a:schemeClr val="dk1"/>
                </a:solidFill>
                <a:latin typeface="Libre Baskerville"/>
                <a:ea typeface="Libre Baskerville"/>
                <a:cs typeface="Libre Baskerville"/>
                <a:sym typeface="Libre Baskerville"/>
              </a:rPr>
              <a:t>Summary of Research Findings </a:t>
            </a:r>
            <a:r>
              <a:rPr lang="en-US" sz="2400" b="0" i="0" u="none" strike="noStrike" cap="none">
                <a:solidFill>
                  <a:schemeClr val="dk1"/>
                </a:solidFill>
                <a:latin typeface="Libre Baskerville"/>
                <a:ea typeface="Libre Baskerville"/>
                <a:cs typeface="Libre Baskerville"/>
                <a:sym typeface="Libre Baskerville"/>
              </a:rPr>
              <a:t>from the LISD Early Childhood Office for more details</a:t>
            </a:r>
          </a:p>
          <a:p>
            <a:pPr marL="274320" marR="0" lvl="0" indent="-274320" algn="l" rtl="0">
              <a:spcBef>
                <a:spcPts val="600"/>
              </a:spcBef>
              <a:buClr>
                <a:schemeClr val="accent1"/>
              </a:buClr>
              <a:buSzPct val="70000"/>
              <a:buFont typeface="Noto Sans Symbols"/>
              <a:buNone/>
            </a:pPr>
            <a:endParaRPr sz="2400" b="0" i="0" u="none" strike="noStrike" cap="none">
              <a:solidFill>
                <a:schemeClr val="dk1"/>
              </a:solidFill>
              <a:latin typeface="Libre Baskerville"/>
              <a:ea typeface="Libre Baskerville"/>
              <a:cs typeface="Libre Baskerville"/>
              <a:sym typeface="Libre Baskerville"/>
            </a:endParaRPr>
          </a:p>
        </p:txBody>
      </p:sp>
    </p:spTree>
  </p:cSld>
  <p:clrMapOvr>
    <a:masterClrMapping/>
  </p:clrMapOvr>
  <p:transition xmlns:p14="http://schemas.microsoft.com/office/powerpoint/2010/main" spd="slow">
    <p:cu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Shape 692"/>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What research says about Emotional Development</a:t>
            </a:r>
          </a:p>
        </p:txBody>
      </p:sp>
      <p:sp>
        <p:nvSpPr>
          <p:cNvPr id="693" name="Shape 693"/>
          <p:cNvSpPr txBox="1">
            <a:spLocks noGrp="1"/>
          </p:cNvSpPr>
          <p:nvPr>
            <p:ph type="body" idx="1"/>
          </p:nvPr>
        </p:nvSpPr>
        <p:spPr>
          <a:xfrm>
            <a:off x="457200" y="1524000"/>
            <a:ext cx="8458200" cy="4572000"/>
          </a:xfrm>
          <a:prstGeom prst="rect">
            <a:avLst/>
          </a:prstGeom>
          <a:noFill/>
          <a:ln>
            <a:noFill/>
          </a:ln>
        </p:spPr>
        <p:txBody>
          <a:bodyPr lIns="91425" tIns="45700" rIns="91425" bIns="45700" anchor="t" anchorCtr="0">
            <a:noAutofit/>
          </a:bodyPr>
          <a:lstStyle/>
          <a:p>
            <a:pPr marL="621792" marR="0" lvl="1" indent="-278892" algn="l" rtl="0">
              <a:lnSpc>
                <a:spcPct val="90000"/>
              </a:lnSpc>
              <a:spcBef>
                <a:spcPts val="0"/>
              </a:spcBef>
              <a:spcAft>
                <a:spcPts val="0"/>
              </a:spcAft>
              <a:buClr>
                <a:schemeClr val="accent1"/>
              </a:buClr>
              <a:buSzPct val="80000"/>
              <a:buFont typeface="Noto Sans Symbols"/>
              <a:buChar char="▪"/>
            </a:pPr>
            <a:r>
              <a:rPr lang="en-US" sz="3200" b="0" i="0" u="none" strike="noStrike" cap="none">
                <a:solidFill>
                  <a:schemeClr val="dk1"/>
                </a:solidFill>
                <a:latin typeface="Libre Baskerville"/>
                <a:ea typeface="Libre Baskerville"/>
                <a:cs typeface="Libre Baskerville"/>
                <a:sym typeface="Libre Baskerville"/>
              </a:rPr>
              <a:t>Emotional development not tied to age.</a:t>
            </a:r>
          </a:p>
          <a:p>
            <a:pPr marL="621792" marR="0" lvl="1" indent="-278892" algn="l" rtl="0">
              <a:lnSpc>
                <a:spcPct val="90000"/>
              </a:lnSpc>
              <a:spcBef>
                <a:spcPts val="324"/>
              </a:spcBef>
              <a:spcAft>
                <a:spcPts val="0"/>
              </a:spcAft>
              <a:buClr>
                <a:schemeClr val="accent1"/>
              </a:buClr>
              <a:buSzPct val="80000"/>
              <a:buFont typeface="Noto Sans Symbols"/>
              <a:buChar char="▪"/>
            </a:pPr>
            <a:r>
              <a:rPr lang="en-US" sz="3200" b="0" i="0" u="none" strike="noStrike" cap="none">
                <a:solidFill>
                  <a:schemeClr val="dk1"/>
                </a:solidFill>
                <a:latin typeface="Libre Baskerville"/>
                <a:ea typeface="Libre Baskerville"/>
                <a:cs typeface="Libre Baskerville"/>
                <a:sym typeface="Libre Baskerville"/>
              </a:rPr>
              <a:t>“Immaturity” may actually be other issues that merit interventions other than delayed entry.</a:t>
            </a:r>
          </a:p>
          <a:p>
            <a:pPr marL="859536" marR="0" lvl="2" indent="-186436" algn="l" rtl="0">
              <a:lnSpc>
                <a:spcPct val="90000"/>
              </a:lnSpc>
              <a:spcBef>
                <a:spcPts val="640"/>
              </a:spcBef>
              <a:spcAft>
                <a:spcPts val="0"/>
              </a:spcAft>
              <a:buClr>
                <a:srgbClr val="DE7530"/>
              </a:buClr>
              <a:buSzPct val="60000"/>
              <a:buFont typeface="Noto Sans Symbols"/>
              <a:buChar char="▪"/>
            </a:pPr>
            <a:r>
              <a:rPr lang="en-US" sz="3200" b="0" i="0" u="none" strike="noStrike" cap="none">
                <a:solidFill>
                  <a:schemeClr val="dk1"/>
                </a:solidFill>
                <a:latin typeface="Libre Baskerville"/>
                <a:ea typeface="Libre Baskerville"/>
                <a:cs typeface="Libre Baskerville"/>
                <a:sym typeface="Libre Baskerville"/>
              </a:rPr>
              <a:t>Some studies show higher need for special education services </a:t>
            </a:r>
          </a:p>
          <a:p>
            <a:pPr marL="621792" marR="0" lvl="1" indent="-278892" algn="l" rtl="0">
              <a:lnSpc>
                <a:spcPct val="90000"/>
              </a:lnSpc>
              <a:spcBef>
                <a:spcPts val="324"/>
              </a:spcBef>
              <a:spcAft>
                <a:spcPts val="0"/>
              </a:spcAft>
              <a:buClr>
                <a:schemeClr val="accent1"/>
              </a:buClr>
              <a:buSzPct val="80000"/>
              <a:buFont typeface="Noto Sans Symbols"/>
              <a:buChar char="▪"/>
            </a:pPr>
            <a:r>
              <a:rPr lang="en-US" sz="3200" b="0" i="0" u="none" strike="noStrike" cap="none">
                <a:solidFill>
                  <a:schemeClr val="dk1"/>
                </a:solidFill>
                <a:latin typeface="Libre Baskerville"/>
                <a:ea typeface="Libre Baskerville"/>
                <a:cs typeface="Libre Baskerville"/>
                <a:sym typeface="Libre Baskerville"/>
              </a:rPr>
              <a:t>Adolescents who are older than grade-level peers have been found to have more behavior/discipline issues.</a:t>
            </a:r>
          </a:p>
          <a:p>
            <a:pPr marL="365760" marR="0" lvl="0" indent="-264160" algn="l" rtl="0">
              <a:lnSpc>
                <a:spcPct val="90000"/>
              </a:lnSpc>
              <a:spcBef>
                <a:spcPts val="600"/>
              </a:spcBef>
              <a:spcAft>
                <a:spcPts val="0"/>
              </a:spcAft>
              <a:buClr>
                <a:schemeClr val="accent1"/>
              </a:buClr>
              <a:buSzPct val="70000"/>
              <a:buFont typeface="Noto Sans Symbols"/>
              <a:buNone/>
            </a:pPr>
            <a:endParaRPr sz="2400" b="0" i="0" u="none" strike="noStrike" cap="none">
              <a:solidFill>
                <a:schemeClr val="dk1"/>
              </a:solidFill>
              <a:latin typeface="Libre Baskerville"/>
              <a:ea typeface="Libre Baskerville"/>
              <a:cs typeface="Libre Baskerville"/>
              <a:sym typeface="Libre Baskerville"/>
            </a:endParaRPr>
          </a:p>
        </p:txBody>
      </p:sp>
    </p:spTree>
  </p:cSld>
  <p:clrMapOvr>
    <a:masterClrMapping/>
  </p:clrMapOvr>
  <p:transition xmlns:p14="http://schemas.microsoft.com/office/powerpoint/2010/main" spd="slow">
    <p:cu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Shape 699"/>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What research says about athletics</a:t>
            </a:r>
          </a:p>
        </p:txBody>
      </p:sp>
      <p:sp>
        <p:nvSpPr>
          <p:cNvPr id="700" name="Shape 700"/>
          <p:cNvSpPr txBox="1">
            <a:spLocks noGrp="1"/>
          </p:cNvSpPr>
          <p:nvPr>
            <p:ph type="body" idx="1"/>
          </p:nvPr>
        </p:nvSpPr>
        <p:spPr>
          <a:xfrm>
            <a:off x="457200" y="1600200"/>
            <a:ext cx="7467600" cy="4873751"/>
          </a:xfrm>
          <a:prstGeom prst="rect">
            <a:avLst/>
          </a:prstGeom>
          <a:noFill/>
          <a:ln>
            <a:noFill/>
          </a:ln>
        </p:spPr>
        <p:txBody>
          <a:bodyPr lIns="91425" tIns="45700" rIns="91425" bIns="45700" anchor="t" anchorCtr="0">
            <a:noAutofit/>
          </a:bodyPr>
          <a:lstStyle/>
          <a:p>
            <a:pPr marL="274320" marR="0" lvl="0" indent="-274320" algn="l" rtl="0">
              <a:spcBef>
                <a:spcPts val="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Older students may or may not be larger in high school</a:t>
            </a:r>
          </a:p>
          <a:p>
            <a:pPr marL="274320" marR="0" lvl="0" indent="-274320" algn="l" rtl="0">
              <a:spcBef>
                <a:spcPts val="600"/>
              </a:spcBef>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Most young athletes do not become college or professional athletes</a:t>
            </a:r>
          </a:p>
        </p:txBody>
      </p:sp>
    </p:spTree>
  </p:cSld>
  <p:clrMapOvr>
    <a:masterClrMapping/>
  </p:clrMapOvr>
  <p:transition xmlns:p14="http://schemas.microsoft.com/office/powerpoint/2010/main" spd="slow">
    <p:cu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Shape 706"/>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What Research Says about Academic Effects</a:t>
            </a:r>
          </a:p>
        </p:txBody>
      </p:sp>
      <p:sp>
        <p:nvSpPr>
          <p:cNvPr id="707" name="Shape 707"/>
          <p:cNvSpPr txBox="1">
            <a:spLocks noGrp="1"/>
          </p:cNvSpPr>
          <p:nvPr>
            <p:ph type="body" idx="1"/>
          </p:nvPr>
        </p:nvSpPr>
        <p:spPr>
          <a:xfrm>
            <a:off x="533400" y="1600200"/>
            <a:ext cx="8381999" cy="4495800"/>
          </a:xfrm>
          <a:prstGeom prst="rect">
            <a:avLst/>
          </a:prstGeom>
          <a:noFill/>
          <a:ln>
            <a:noFill/>
          </a:ln>
        </p:spPr>
        <p:txBody>
          <a:bodyPr lIns="91425" tIns="45700" rIns="91425" bIns="45700" anchor="t" anchorCtr="0">
            <a:noAutofit/>
          </a:bodyPr>
          <a:lstStyle/>
          <a:p>
            <a:pPr marL="365760" marR="0" lvl="0" indent="-264160" algn="l" rtl="0">
              <a:lnSpc>
                <a:spcPct val="90000"/>
              </a:lnSpc>
              <a:spcBef>
                <a:spcPts val="0"/>
              </a:spcBef>
              <a:spcAft>
                <a:spcPts val="0"/>
              </a:spcAft>
              <a:buClr>
                <a:schemeClr val="accent1"/>
              </a:buClr>
              <a:buSzPct val="70000"/>
              <a:buFont typeface="Noto Sans Symbols"/>
              <a:buChar char="▪"/>
            </a:pPr>
            <a:r>
              <a:rPr lang="en-US" sz="3000" b="0" i="0" u="none" strike="noStrike" cap="none">
                <a:solidFill>
                  <a:schemeClr val="dk1"/>
                </a:solidFill>
                <a:latin typeface="Libre Baskerville"/>
                <a:ea typeface="Libre Baskerville"/>
                <a:cs typeface="Libre Baskerville"/>
                <a:sym typeface="Libre Baskerville"/>
              </a:rPr>
              <a:t>Staying out another year may result in your child not being challenged.</a:t>
            </a:r>
          </a:p>
          <a:p>
            <a:pPr marL="365760" marR="0" lvl="0" indent="-264160" algn="l" rtl="0">
              <a:lnSpc>
                <a:spcPct val="90000"/>
              </a:lnSpc>
              <a:spcBef>
                <a:spcPts val="600"/>
              </a:spcBef>
              <a:spcAft>
                <a:spcPts val="0"/>
              </a:spcAft>
              <a:buClr>
                <a:schemeClr val="accent1"/>
              </a:buClr>
              <a:buSzPct val="70000"/>
              <a:buFont typeface="Noto Sans Symbols"/>
              <a:buChar char="▪"/>
            </a:pPr>
            <a:r>
              <a:rPr lang="en-US" sz="3000" b="0" i="0" u="none" strike="noStrike" cap="none">
                <a:solidFill>
                  <a:schemeClr val="dk1"/>
                </a:solidFill>
                <a:latin typeface="Libre Baskerville"/>
                <a:ea typeface="Libre Baskerville"/>
                <a:cs typeface="Libre Baskerville"/>
                <a:sym typeface="Libre Baskerville"/>
              </a:rPr>
              <a:t>Parents of older children often want a more advanced curriculum when their children get into kindergarten.</a:t>
            </a:r>
          </a:p>
          <a:p>
            <a:pPr marL="342900" marR="0" lvl="1" indent="-342900" algn="l" rtl="0">
              <a:lnSpc>
                <a:spcPct val="90000"/>
              </a:lnSpc>
              <a:spcBef>
                <a:spcPts val="324"/>
              </a:spcBef>
              <a:spcAft>
                <a:spcPts val="0"/>
              </a:spcAft>
              <a:buClr>
                <a:schemeClr val="accent1"/>
              </a:buClr>
              <a:buSzPct val="75000"/>
              <a:buFont typeface="Noto Sans Symbols"/>
              <a:buChar char="▪"/>
            </a:pPr>
            <a:r>
              <a:rPr lang="en-US" sz="3000" b="0" i="0" u="none" strike="noStrike" cap="none">
                <a:solidFill>
                  <a:schemeClr val="dk1"/>
                </a:solidFill>
                <a:latin typeface="Libre Baskerville"/>
                <a:ea typeface="Libre Baskerville"/>
                <a:cs typeface="Libre Baskerville"/>
                <a:sym typeface="Libre Baskerville"/>
              </a:rPr>
              <a:t>Academic advantage evens out by 3</a:t>
            </a:r>
            <a:r>
              <a:rPr lang="en-US" sz="3000" b="0" i="0" u="none" strike="noStrike" cap="none" baseline="30000">
                <a:solidFill>
                  <a:schemeClr val="dk1"/>
                </a:solidFill>
                <a:latin typeface="Libre Baskerville"/>
                <a:ea typeface="Libre Baskerville"/>
                <a:cs typeface="Libre Baskerville"/>
                <a:sym typeface="Libre Baskerville"/>
              </a:rPr>
              <a:t>rd</a:t>
            </a:r>
            <a:r>
              <a:rPr lang="en-US" sz="3000" b="0" i="0" u="none" strike="noStrike" cap="none">
                <a:solidFill>
                  <a:schemeClr val="dk1"/>
                </a:solidFill>
                <a:latin typeface="Libre Baskerville"/>
                <a:ea typeface="Libre Baskerville"/>
                <a:cs typeface="Libre Baskerville"/>
                <a:sym typeface="Libre Baskerville"/>
              </a:rPr>
              <a:t> grade.</a:t>
            </a:r>
          </a:p>
          <a:p>
            <a:pPr marL="342900" marR="0" lvl="1" indent="-342900" algn="l" rtl="0">
              <a:lnSpc>
                <a:spcPct val="90000"/>
              </a:lnSpc>
              <a:spcBef>
                <a:spcPts val="324"/>
              </a:spcBef>
              <a:spcAft>
                <a:spcPts val="0"/>
              </a:spcAft>
              <a:buClr>
                <a:schemeClr val="accent1"/>
              </a:buClr>
              <a:buSzPct val="75000"/>
              <a:buFont typeface="Noto Sans Symbols"/>
              <a:buChar char="▪"/>
            </a:pPr>
            <a:r>
              <a:rPr lang="en-US" sz="3000" b="0" i="0" u="none" strike="noStrike" cap="none">
                <a:solidFill>
                  <a:schemeClr val="dk1"/>
                </a:solidFill>
                <a:latin typeface="Libre Baskerville"/>
                <a:ea typeface="Libre Baskerville"/>
                <a:cs typeface="Libre Baskerville"/>
                <a:sym typeface="Libre Baskerville"/>
              </a:rPr>
              <a:t>Age at entry is not a major determinant of academic achievement.</a:t>
            </a:r>
          </a:p>
          <a:p>
            <a:pPr marL="365760" marR="0" lvl="0" indent="-264160" algn="l" rtl="0">
              <a:lnSpc>
                <a:spcPct val="90000"/>
              </a:lnSpc>
              <a:spcBef>
                <a:spcPts val="600"/>
              </a:spcBef>
              <a:spcAft>
                <a:spcPts val="0"/>
              </a:spcAft>
              <a:buClr>
                <a:schemeClr val="accent1"/>
              </a:buClr>
              <a:buSzPct val="70000"/>
              <a:buFont typeface="Noto Sans Symbols"/>
              <a:buNone/>
            </a:pPr>
            <a:endParaRPr sz="2400" b="0" i="0" u="none" strike="noStrike" cap="none">
              <a:solidFill>
                <a:schemeClr val="dk1"/>
              </a:solidFill>
              <a:latin typeface="Libre Baskerville"/>
              <a:ea typeface="Libre Baskerville"/>
              <a:cs typeface="Libre Baskerville"/>
              <a:sym typeface="Libre Baskerville"/>
            </a:endParaRPr>
          </a:p>
          <a:p>
            <a:pPr marL="621792" marR="0" lvl="1" indent="-278891" algn="l" rtl="0">
              <a:lnSpc>
                <a:spcPct val="90000"/>
              </a:lnSpc>
              <a:spcBef>
                <a:spcPts val="324"/>
              </a:spcBef>
              <a:spcAft>
                <a:spcPts val="0"/>
              </a:spcAft>
              <a:buClr>
                <a:schemeClr val="accent1"/>
              </a:buClr>
              <a:buSzPct val="79999"/>
              <a:buFont typeface="Verdana"/>
              <a:buChar char="▪"/>
            </a:pPr>
            <a:r>
              <a:rPr lang="en-US" sz="2100" b="0" i="0" u="none" strike="noStrike" cap="none">
                <a:solidFill>
                  <a:schemeClr val="dk1"/>
                </a:solidFill>
                <a:latin typeface="Libre Baskerville"/>
                <a:ea typeface="Libre Baskerville"/>
                <a:cs typeface="Libre Baskerville"/>
                <a:sym typeface="Libre Baskerville"/>
              </a:rPr>
              <a:t> </a:t>
            </a:r>
          </a:p>
          <a:p>
            <a:pPr marL="859536" marR="0" lvl="2" indent="-186436" algn="l" rtl="0">
              <a:lnSpc>
                <a:spcPct val="90000"/>
              </a:lnSpc>
              <a:spcBef>
                <a:spcPts val="360"/>
              </a:spcBef>
              <a:spcAft>
                <a:spcPts val="0"/>
              </a:spcAft>
              <a:buClr>
                <a:srgbClr val="DE7530"/>
              </a:buClr>
              <a:buSzPct val="60000"/>
              <a:buFont typeface="Noto Sans Symbols"/>
              <a:buNone/>
            </a:pPr>
            <a:endParaRPr sz="1800" b="0" i="0" u="none" strike="noStrike" cap="none">
              <a:solidFill>
                <a:schemeClr val="dk1"/>
              </a:solidFill>
              <a:latin typeface="Libre Baskerville"/>
              <a:ea typeface="Libre Baskerville"/>
              <a:cs typeface="Libre Baskerville"/>
              <a:sym typeface="Libre Baskerville"/>
            </a:endParaRPr>
          </a:p>
          <a:p>
            <a:pPr marL="621792" marR="0" lvl="1" indent="-278891" algn="l" rtl="0">
              <a:lnSpc>
                <a:spcPct val="90000"/>
              </a:lnSpc>
              <a:spcBef>
                <a:spcPts val="324"/>
              </a:spcBef>
              <a:spcAft>
                <a:spcPts val="0"/>
              </a:spcAft>
              <a:buClr>
                <a:schemeClr val="accent1"/>
              </a:buClr>
              <a:buSzPct val="79999"/>
              <a:buFont typeface="Verdana"/>
              <a:buNone/>
            </a:pPr>
            <a:endParaRPr sz="2100" b="0" i="0" u="none" strike="noStrike" cap="none">
              <a:solidFill>
                <a:schemeClr val="dk1"/>
              </a:solidFill>
              <a:latin typeface="Libre Baskerville"/>
              <a:ea typeface="Libre Baskerville"/>
              <a:cs typeface="Libre Baskerville"/>
              <a:sym typeface="Libre Baskerville"/>
            </a:endParaRPr>
          </a:p>
          <a:p>
            <a:pPr marL="621792" marR="0" lvl="1" indent="-278891" algn="l" rtl="0">
              <a:lnSpc>
                <a:spcPct val="90000"/>
              </a:lnSpc>
              <a:spcBef>
                <a:spcPts val="324"/>
              </a:spcBef>
              <a:spcAft>
                <a:spcPts val="0"/>
              </a:spcAft>
              <a:buClr>
                <a:schemeClr val="accent1"/>
              </a:buClr>
              <a:buSzPct val="79999"/>
              <a:buFont typeface="Verdana"/>
              <a:buNone/>
            </a:pPr>
            <a:endParaRPr sz="2100" b="0" i="0" u="none" strike="noStrike" cap="none">
              <a:solidFill>
                <a:schemeClr val="dk1"/>
              </a:solidFill>
              <a:latin typeface="Libre Baskerville"/>
              <a:ea typeface="Libre Baskerville"/>
              <a:cs typeface="Libre Baskerville"/>
              <a:sym typeface="Libre Baskerville"/>
            </a:endParaRPr>
          </a:p>
        </p:txBody>
      </p:sp>
    </p:spTree>
  </p:cSld>
  <p:clrMapOvr>
    <a:masterClrMapping/>
  </p:clrMapOvr>
  <p:transition xmlns:p14="http://schemas.microsoft.com/office/powerpoint/2010/main" spd="slow">
    <p:cu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Shape 713"/>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What Research Says about the Economics of Redshirting</a:t>
            </a:r>
          </a:p>
        </p:txBody>
      </p:sp>
      <p:sp>
        <p:nvSpPr>
          <p:cNvPr id="714" name="Shape 714"/>
          <p:cNvSpPr txBox="1">
            <a:spLocks noGrp="1"/>
          </p:cNvSpPr>
          <p:nvPr>
            <p:ph type="body" idx="1"/>
          </p:nvPr>
        </p:nvSpPr>
        <p:spPr>
          <a:xfrm>
            <a:off x="457200" y="1600200"/>
            <a:ext cx="7467600" cy="4873751"/>
          </a:xfrm>
          <a:prstGeom prst="rect">
            <a:avLst/>
          </a:prstGeom>
          <a:noFill/>
          <a:ln>
            <a:noFill/>
          </a:ln>
        </p:spPr>
        <p:txBody>
          <a:bodyPr lIns="91425" tIns="45700" rIns="91425" bIns="45700" anchor="t" anchorCtr="0">
            <a:noAutofit/>
          </a:bodyPr>
          <a:lstStyle/>
          <a:p>
            <a:pPr marL="274320" marR="0" lvl="0" indent="-274320" algn="l" rtl="0">
              <a:spcBef>
                <a:spcPts val="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Immediate impact on family</a:t>
            </a:r>
          </a:p>
          <a:p>
            <a:pPr marL="640080" marR="0" lvl="1" indent="-284480" algn="l" rtl="0">
              <a:spcBef>
                <a:spcPts val="420"/>
              </a:spcBef>
              <a:spcAft>
                <a:spcPts val="0"/>
              </a:spcAft>
              <a:buClr>
                <a:schemeClr val="accent1"/>
              </a:buClr>
              <a:buSzPct val="79999"/>
              <a:buFont typeface="Noto Sans Symbols"/>
              <a:buChar char="●"/>
            </a:pPr>
            <a:r>
              <a:rPr lang="en-US" sz="2100" b="0" i="0" u="none" strike="noStrike" cap="none">
                <a:solidFill>
                  <a:schemeClr val="dk1"/>
                </a:solidFill>
                <a:latin typeface="Libre Baskerville"/>
                <a:ea typeface="Libre Baskerville"/>
                <a:cs typeface="Libre Baskerville"/>
                <a:sym typeface="Libre Baskerville"/>
              </a:rPr>
              <a:t>Another year of childcare costs</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Delayed impact</a:t>
            </a:r>
          </a:p>
          <a:p>
            <a:pPr marL="640080" marR="0" lvl="1" indent="-284480" algn="l" rtl="0">
              <a:spcBef>
                <a:spcPts val="420"/>
              </a:spcBef>
              <a:spcAft>
                <a:spcPts val="0"/>
              </a:spcAft>
              <a:buClr>
                <a:schemeClr val="accent1"/>
              </a:buClr>
              <a:buSzPct val="79999"/>
              <a:buFont typeface="Noto Sans Symbols"/>
              <a:buChar char="●"/>
            </a:pPr>
            <a:r>
              <a:rPr lang="en-US" sz="2100" b="0" i="0" u="none" strike="noStrike" cap="none">
                <a:solidFill>
                  <a:schemeClr val="dk1"/>
                </a:solidFill>
                <a:latin typeface="Libre Baskerville"/>
                <a:ea typeface="Libre Baskerville"/>
                <a:cs typeface="Libre Baskerville"/>
                <a:sym typeface="Libre Baskerville"/>
              </a:rPr>
              <a:t>Child will enter workforce at an older age</a:t>
            </a:r>
          </a:p>
          <a:p>
            <a:pPr marL="274320" marR="0" lvl="0" indent="-274320" algn="l" rtl="0">
              <a:spcBef>
                <a:spcPts val="600"/>
              </a:spcBef>
              <a:buClr>
                <a:schemeClr val="accent1"/>
              </a:buClr>
              <a:buSzPct val="70000"/>
              <a:buFont typeface="Noto Sans Symbols"/>
              <a:buNone/>
            </a:pPr>
            <a:endParaRPr sz="2400" b="0" i="0" u="none" strike="noStrike" cap="none">
              <a:solidFill>
                <a:schemeClr val="dk1"/>
              </a:solidFill>
              <a:latin typeface="Libre Baskerville"/>
              <a:ea typeface="Libre Baskerville"/>
              <a:cs typeface="Libre Baskerville"/>
              <a:sym typeface="Libre Baskerville"/>
            </a:endParaRPr>
          </a:p>
        </p:txBody>
      </p:sp>
    </p:spTree>
  </p:cSld>
  <p:clrMapOvr>
    <a:masterClrMapping/>
  </p:clrMapOvr>
  <p:transition xmlns:p14="http://schemas.microsoft.com/office/powerpoint/2010/main" spd="slow">
    <p:cu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Shape 720"/>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Why LISD kindergarten?</a:t>
            </a:r>
          </a:p>
        </p:txBody>
      </p:sp>
      <p:sp>
        <p:nvSpPr>
          <p:cNvPr id="721" name="Shape 721"/>
          <p:cNvSpPr txBox="1">
            <a:spLocks noGrp="1"/>
          </p:cNvSpPr>
          <p:nvPr>
            <p:ph type="body" idx="1"/>
          </p:nvPr>
        </p:nvSpPr>
        <p:spPr>
          <a:xfrm>
            <a:off x="457200" y="1600200"/>
            <a:ext cx="7467600" cy="4873751"/>
          </a:xfrm>
          <a:prstGeom prst="rect">
            <a:avLst/>
          </a:prstGeom>
          <a:noFill/>
          <a:ln>
            <a:noFill/>
          </a:ln>
        </p:spPr>
        <p:txBody>
          <a:bodyPr lIns="91425" tIns="45700" rIns="91425" bIns="45700" anchor="t" anchorCtr="0">
            <a:noAutofit/>
          </a:bodyPr>
          <a:lstStyle/>
          <a:p>
            <a:pPr marL="274320" marR="0" lvl="0" indent="-274320" algn="l" rtl="0">
              <a:spcBef>
                <a:spcPts val="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Certified teachers</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No more than 22 children in a class</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Curriculum based on State standards</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Opportunities for learning academics, independence and making friends</a:t>
            </a:r>
          </a:p>
          <a:p>
            <a:pPr marL="274320" marR="0" lvl="0" indent="-274320" algn="l" rtl="0">
              <a:spcBef>
                <a:spcPts val="600"/>
              </a:spcBef>
              <a:spcAft>
                <a:spcPts val="0"/>
              </a:spcAft>
              <a:buClr>
                <a:schemeClr val="accent1"/>
              </a:buClr>
              <a:buSzPct val="70000"/>
              <a:buFont typeface="Noto Sans Symbols"/>
              <a:buNone/>
            </a:pPr>
            <a:endParaRPr sz="2400" b="0" i="0" u="none" strike="noStrike" cap="none">
              <a:solidFill>
                <a:schemeClr val="dk1"/>
              </a:solidFill>
              <a:latin typeface="Libre Baskerville"/>
              <a:ea typeface="Libre Baskerville"/>
              <a:cs typeface="Libre Baskerville"/>
              <a:sym typeface="Libre Baskerville"/>
            </a:endParaRPr>
          </a:p>
          <a:p>
            <a:pPr marL="274320" marR="0" lvl="0" indent="-274320" algn="l" rtl="0">
              <a:spcBef>
                <a:spcPts val="600"/>
              </a:spcBef>
              <a:spcAft>
                <a:spcPts val="0"/>
              </a:spcAft>
              <a:buClr>
                <a:schemeClr val="accent1"/>
              </a:buClr>
              <a:buSzPct val="70000"/>
              <a:buFont typeface="Noto Sans Symbols"/>
              <a:buNone/>
            </a:pPr>
            <a:endParaRPr sz="2400" b="0" i="0" u="none" strike="noStrike" cap="none">
              <a:solidFill>
                <a:schemeClr val="dk1"/>
              </a:solidFill>
              <a:latin typeface="Libre Baskerville"/>
              <a:ea typeface="Libre Baskerville"/>
              <a:cs typeface="Libre Baskerville"/>
              <a:sym typeface="Libre Baskerville"/>
            </a:endParaRPr>
          </a:p>
          <a:p>
            <a:pPr marL="274320" marR="0" lvl="0" indent="-274320" algn="ctr" rtl="0">
              <a:spcBef>
                <a:spcPts val="600"/>
              </a:spcBef>
              <a:spcAft>
                <a:spcPts val="0"/>
              </a:spcAft>
              <a:buClr>
                <a:schemeClr val="accent1"/>
              </a:buClr>
              <a:buSzPct val="25000"/>
              <a:buFont typeface="Noto Sans Symbols"/>
              <a:buNone/>
            </a:pPr>
            <a:r>
              <a:rPr lang="en-US" sz="2400" b="1" i="0" u="none" strike="noStrike" cap="none">
                <a:solidFill>
                  <a:schemeClr val="dk1"/>
                </a:solidFill>
                <a:latin typeface="Libre Baskerville"/>
                <a:ea typeface="Libre Baskerville"/>
                <a:cs typeface="Libre Baskerville"/>
                <a:sym typeface="Libre Baskerville"/>
              </a:rPr>
              <a:t>LISD: REAL INNOVATION</a:t>
            </a:r>
          </a:p>
          <a:p>
            <a:pPr marL="274320" marR="0" lvl="0" indent="-274320" algn="ctr" rtl="0">
              <a:spcBef>
                <a:spcPts val="600"/>
              </a:spcBef>
              <a:spcAft>
                <a:spcPts val="0"/>
              </a:spcAft>
              <a:buClr>
                <a:schemeClr val="accent1"/>
              </a:buClr>
              <a:buSzPct val="25000"/>
              <a:buFont typeface="Noto Sans Symbols"/>
              <a:buNone/>
            </a:pPr>
            <a:r>
              <a:rPr lang="en-US" sz="2400" b="1" i="0" u="none" strike="noStrike" cap="none">
                <a:solidFill>
                  <a:schemeClr val="dk1"/>
                </a:solidFill>
                <a:latin typeface="Libre Baskerville"/>
                <a:ea typeface="Libre Baskerville"/>
                <a:cs typeface="Libre Baskerville"/>
                <a:sym typeface="Libre Baskerville"/>
              </a:rPr>
              <a:t>LIMITLESS OPPORTUNITY</a:t>
            </a:r>
          </a:p>
          <a:p>
            <a:pPr marL="274320" marR="0" lvl="0" indent="-274320" algn="l" rtl="0">
              <a:spcBef>
                <a:spcPts val="600"/>
              </a:spcBef>
              <a:buClr>
                <a:schemeClr val="accent1"/>
              </a:buClr>
              <a:buSzPct val="70000"/>
              <a:buFont typeface="Noto Sans Symbols"/>
              <a:buNone/>
            </a:pPr>
            <a:endParaRPr sz="2400" b="0" i="0" u="none" strike="noStrike" cap="none">
              <a:solidFill>
                <a:schemeClr val="dk1"/>
              </a:solidFill>
              <a:latin typeface="Libre Baskerville"/>
              <a:ea typeface="Libre Baskerville"/>
              <a:cs typeface="Libre Baskerville"/>
              <a:sym typeface="Libre Baskerville"/>
            </a:endParaRPr>
          </a:p>
        </p:txBody>
      </p:sp>
    </p:spTree>
  </p:cSld>
  <p:clrMapOvr>
    <a:masterClrMapping/>
  </p:clrMapOvr>
  <p:transition xmlns:p14="http://schemas.microsoft.com/office/powerpoint/2010/mai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457200" y="274637"/>
            <a:ext cx="7467600" cy="11430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Clr>
                <a:schemeClr val="dk2"/>
              </a:buClr>
              <a:buSzPct val="25000"/>
              <a:buFont typeface="Libre Baskerville"/>
              <a:buNone/>
            </a:pPr>
            <a:r>
              <a:rPr lang="en-US" sz="3000" b="0" i="0" u="none" strike="noStrike" cap="small">
                <a:solidFill>
                  <a:schemeClr val="dk2"/>
                </a:solidFill>
                <a:latin typeface="Libre Baskerville"/>
                <a:ea typeface="Libre Baskerville"/>
                <a:cs typeface="Libre Baskerville"/>
                <a:sym typeface="Libre Baskerville"/>
              </a:rPr>
              <a:t>Arrival</a:t>
            </a:r>
          </a:p>
        </p:txBody>
      </p:sp>
      <p:sp>
        <p:nvSpPr>
          <p:cNvPr id="151" name="Shape 151"/>
          <p:cNvSpPr txBox="1">
            <a:spLocks noGrp="1"/>
          </p:cNvSpPr>
          <p:nvPr>
            <p:ph type="body" idx="1"/>
          </p:nvPr>
        </p:nvSpPr>
        <p:spPr>
          <a:xfrm>
            <a:off x="457200" y="1600200"/>
            <a:ext cx="7467600" cy="4873751"/>
          </a:xfrm>
          <a:prstGeom prst="rect">
            <a:avLst/>
          </a:prstGeom>
          <a:noFill/>
          <a:ln>
            <a:noFill/>
          </a:ln>
        </p:spPr>
        <p:txBody>
          <a:bodyPr lIns="91425" tIns="45700" rIns="91425" bIns="45700" anchor="t" anchorCtr="0">
            <a:noAutofit/>
          </a:bodyPr>
          <a:lstStyle/>
          <a:p>
            <a:pPr marL="274320" marR="0" lvl="0" indent="-274320" algn="l" rtl="0">
              <a:spcBef>
                <a:spcPts val="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Bus, car, van, carpool, walk, ride bikes</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Follow campus procedures</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Safety patrol/ crossing guards</a:t>
            </a:r>
          </a:p>
          <a:p>
            <a:pPr marL="274320" marR="0" lvl="0" indent="-274320" algn="l" rtl="0">
              <a:spcBef>
                <a:spcPts val="600"/>
              </a:spcBef>
              <a:spcAft>
                <a:spcPts val="0"/>
              </a:spcAft>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Supervised </a:t>
            </a:r>
          </a:p>
          <a:p>
            <a:pPr marL="274320" marR="0" lvl="0" indent="-274320" algn="l" rtl="0">
              <a:spcBef>
                <a:spcPts val="600"/>
              </a:spcBef>
              <a:spcAft>
                <a:spcPts val="0"/>
              </a:spcAft>
              <a:buClr>
                <a:schemeClr val="accent1"/>
              </a:buClr>
              <a:buSzPct val="70000"/>
              <a:buFont typeface="Noto Sans Symbols"/>
              <a:buNone/>
            </a:pPr>
            <a:endParaRPr sz="2400" b="0" i="0" u="none" strike="noStrike" cap="none">
              <a:solidFill>
                <a:schemeClr val="dk1"/>
              </a:solidFill>
              <a:latin typeface="Libre Baskerville"/>
              <a:ea typeface="Libre Baskerville"/>
              <a:cs typeface="Libre Baskerville"/>
              <a:sym typeface="Libre Baskerville"/>
            </a:endParaRPr>
          </a:p>
          <a:p>
            <a:pPr marL="274320" marR="0" lvl="0" indent="-274320" algn="l" rtl="0">
              <a:spcBef>
                <a:spcPts val="600"/>
              </a:spcBef>
              <a:spcAft>
                <a:spcPts val="0"/>
              </a:spcAft>
              <a:buClr>
                <a:schemeClr val="accent1"/>
              </a:buClr>
              <a:buSzPct val="70000"/>
              <a:buFont typeface="Noto Sans Symbols"/>
              <a:buNone/>
            </a:pPr>
            <a:endParaRPr sz="2400" b="0" i="0" u="none" strike="noStrike" cap="none">
              <a:solidFill>
                <a:schemeClr val="dk1"/>
              </a:solidFill>
              <a:latin typeface="Libre Baskerville"/>
              <a:ea typeface="Libre Baskerville"/>
              <a:cs typeface="Libre Baskerville"/>
              <a:sym typeface="Libre Baskerville"/>
            </a:endParaRPr>
          </a:p>
          <a:p>
            <a:pPr marL="274320" marR="0" lvl="0" indent="-274320" algn="l" rtl="0">
              <a:spcBef>
                <a:spcPts val="600"/>
              </a:spcBef>
              <a:buClr>
                <a:schemeClr val="accent1"/>
              </a:buClr>
              <a:buSzPct val="70000"/>
              <a:buFont typeface="Noto Sans Symbols"/>
              <a:buChar char="•"/>
            </a:pPr>
            <a:r>
              <a:rPr lang="en-US" sz="2400" b="0" i="0" u="none" strike="noStrike" cap="none">
                <a:solidFill>
                  <a:schemeClr val="dk1"/>
                </a:solidFill>
                <a:latin typeface="Libre Baskerville"/>
                <a:ea typeface="Libre Baskerville"/>
                <a:cs typeface="Libre Baskerville"/>
                <a:sym typeface="Libre Baskerville"/>
              </a:rPr>
              <a:t>CLASS STARTS 7:50 AM</a:t>
            </a:r>
          </a:p>
        </p:txBody>
      </p:sp>
      <p:pic>
        <p:nvPicPr>
          <p:cNvPr id="152" name="Shape 152"/>
          <p:cNvPicPr preferRelativeResize="0"/>
          <p:nvPr/>
        </p:nvPicPr>
        <p:blipFill rotWithShape="1">
          <a:blip r:embed="rId3">
            <a:alphaModFix/>
          </a:blip>
          <a:srcRect/>
          <a:stretch/>
        </p:blipFill>
        <p:spPr>
          <a:xfrm>
            <a:off x="5107125" y="3435000"/>
            <a:ext cx="3352799" cy="2774399"/>
          </a:xfrm>
          <a:prstGeom prst="rect">
            <a:avLst/>
          </a:prstGeom>
          <a:noFill/>
          <a:ln>
            <a:noFill/>
          </a:ln>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952</TotalTime>
  <Words>2848</Words>
  <Application>Microsoft Macintosh PowerPoint</Application>
  <PresentationFormat>On-screen Show (4:3)</PresentationFormat>
  <Paragraphs>508</Paragraphs>
  <Slides>89</Slides>
  <Notes>88</Notes>
  <HiddenSlides>0</HiddenSlides>
  <MMClips>0</MMClips>
  <ScaleCrop>false</ScaleCrop>
  <HeadingPairs>
    <vt:vector size="4" baseType="variant">
      <vt:variant>
        <vt:lpstr>Theme</vt:lpstr>
      </vt:variant>
      <vt:variant>
        <vt:i4>1</vt:i4>
      </vt:variant>
      <vt:variant>
        <vt:lpstr>Slide Titles</vt:lpstr>
      </vt:variant>
      <vt:variant>
        <vt:i4>89</vt:i4>
      </vt:variant>
    </vt:vector>
  </HeadingPairs>
  <TitlesOfParts>
    <vt:vector size="90" baseType="lpstr">
      <vt:lpstr>plum</vt:lpstr>
      <vt:lpstr>Time For Kindergarten</vt:lpstr>
      <vt:lpstr>PowerPoint Presentation</vt:lpstr>
      <vt:lpstr>PowerPoint Presentation</vt:lpstr>
      <vt:lpstr>Everyone is welcome who . . .</vt:lpstr>
      <vt:lpstr>What Do You Remember About Kindergarten?</vt:lpstr>
      <vt:lpstr>Questions You May Have . . . </vt:lpstr>
      <vt:lpstr>What will my child be doing in full-day kindergarten?</vt:lpstr>
      <vt:lpstr>How do five-year-olds learn?</vt:lpstr>
      <vt:lpstr>Arrival</vt:lpstr>
      <vt:lpstr>Getting the day started</vt:lpstr>
      <vt:lpstr>A typical day in the kindergarten classroom</vt:lpstr>
      <vt:lpstr>Language Arts/Social Studies</vt:lpstr>
      <vt:lpstr>PowerPoint Presentation</vt:lpstr>
      <vt:lpstr>Language Arts/ Social Studies</vt:lpstr>
      <vt:lpstr>Math</vt:lpstr>
      <vt:lpstr>Science</vt:lpstr>
      <vt:lpstr>Centers</vt:lpstr>
      <vt:lpstr>SUPPORT LEARNING IN ALL AREAS</vt:lpstr>
      <vt:lpstr>PowerPoint Presentation</vt:lpstr>
      <vt:lpstr>THERE IS A REASON FOR PLAY!</vt:lpstr>
      <vt:lpstr>Specials</vt:lpstr>
      <vt:lpstr>Library</vt:lpstr>
      <vt:lpstr>What’s for lunch?</vt:lpstr>
      <vt:lpstr>Do they still have recess?</vt:lpstr>
      <vt:lpstr>What about health &amp; hygiene?</vt:lpstr>
      <vt:lpstr>What about restroom use?</vt:lpstr>
      <vt:lpstr>AFTER SCHOOL</vt:lpstr>
      <vt:lpstr>How will I know how my child is doing?</vt:lpstr>
      <vt:lpstr>What If My Child Needs Special Help?</vt:lpstr>
      <vt:lpstr>What are the most common questions kindergarten teachers hear from parents?</vt:lpstr>
      <vt:lpstr>Is your child ready for kindergarten?</vt:lpstr>
      <vt:lpstr>Common Reasons Parents Consider  Delaying Entry to Kindergarten</vt:lpstr>
      <vt:lpstr>Research Shows . . . </vt:lpstr>
      <vt:lpstr>How will you challenge my child?</vt:lpstr>
      <vt:lpstr>Spanish Immersion &amp; Dual Language</vt:lpstr>
      <vt:lpstr>TWO WAY DUAL LANGUAGE </vt:lpstr>
      <vt:lpstr>SPANISH IMMERSION &amp;  DUAL LANGUAGE</vt:lpstr>
      <vt:lpstr>What do kindergarten teachers want parents to know?</vt:lpstr>
      <vt:lpstr>What Can We work on this summer?</vt:lpstr>
      <vt:lpstr>What some children will be able to do before kindergarten</vt:lpstr>
      <vt:lpstr>What most children will be doing by the end of kindergarten</vt:lpstr>
      <vt:lpstr>What most children will be doing by the end of kindergarten</vt:lpstr>
      <vt:lpstr>What most children will be doing by the end of kindergarten</vt:lpstr>
      <vt:lpstr>How do I register? </vt:lpstr>
      <vt:lpstr>Which school will my child attend?</vt:lpstr>
      <vt:lpstr>Which school will my child attend?</vt:lpstr>
      <vt:lpstr>Step 1:  New Student Online Enrollment</vt:lpstr>
      <vt:lpstr>Step 2: Document Drop-Off</vt:lpstr>
      <vt:lpstr>Step 3:  MAYBE</vt:lpstr>
      <vt:lpstr>Throughout the year:</vt:lpstr>
      <vt:lpstr>Regular School Attendance </vt:lpstr>
      <vt:lpstr>Preparing Your Child for the Transition to Kindergarten</vt:lpstr>
      <vt:lpstr>Questions? </vt:lpstr>
      <vt:lpstr>Are you ready for your child to go to kindergarten?</vt:lpstr>
      <vt:lpstr> LISD Dual Language Programs  </vt:lpstr>
      <vt:lpstr>Learning a Second Language at an Early Age…</vt:lpstr>
      <vt:lpstr>Learning a Second Language at an Early Age…</vt:lpstr>
      <vt:lpstr>Dual Language Program Goal </vt:lpstr>
      <vt:lpstr>Two-Way Dual Language</vt:lpstr>
      <vt:lpstr>PowerPoint Presentation</vt:lpstr>
      <vt:lpstr>Why is the Dual Language Instructional Model Effective? </vt:lpstr>
      <vt:lpstr>How Long Does It Take?</vt:lpstr>
      <vt:lpstr>PowerPoint Presentation</vt:lpstr>
      <vt:lpstr>Elementary Campuses 2016-2017</vt:lpstr>
      <vt:lpstr>Spanish Language Programs- Secondary</vt:lpstr>
      <vt:lpstr>Things to consider . . .  </vt:lpstr>
      <vt:lpstr>Supporting Parents Committed to Dual Language Program</vt:lpstr>
      <vt:lpstr>Supporting Parents</vt:lpstr>
      <vt:lpstr>Questions</vt:lpstr>
      <vt:lpstr>Procedure for Dual Language Placements</vt:lpstr>
      <vt:lpstr>http://goo.gl/forms/NTsLmVFnxS</vt:lpstr>
      <vt:lpstr>Contact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research says . . .</vt:lpstr>
      <vt:lpstr>What research says about Emotional Development</vt:lpstr>
      <vt:lpstr>What research says about athletics</vt:lpstr>
      <vt:lpstr>What Research Says about Academic Effects</vt:lpstr>
      <vt:lpstr>What Research Says about the Economics of Redshirting</vt:lpstr>
      <vt:lpstr>Why LISD kindergarten?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Parent U: Kindergarten</dc:title>
  <cp:lastModifiedBy>Katherine Haule</cp:lastModifiedBy>
  <cp:revision>9</cp:revision>
  <dcterms:modified xsi:type="dcterms:W3CDTF">2016-03-28T21:11:57Z</dcterms:modified>
</cp:coreProperties>
</file>